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யூதாவின் கோத்திரத்தில் ஊருடைய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நோதமான வேலைகளை அவன் யோசித்துச் செய்கிறதற்கும், பொன்னிலும் வெள்ளியிலும் வெண்கலத்திலும் வேலைசெய்கிறத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நோதமான வேலைகளை அவன் யோசித்துச் செய்கிறதற்கும், பொன்னிலும் வெள்ளியிலும் வெண்கலத்திலும் வேலைசெய்கிறத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்தினங்களை முத்திரைவெட்டாக வெட்டிப் பதிக்கிறதற்கும், மரத்தில் சித்திரவேலைகளைச் செய்கிறதற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ும் சகலவித வேலைகளையும் யூகித்துச் செய்கிறதற்கும் வேண்டிய ஞானமும் புத்தியும் அறிவும் அவனுக்கு உண்டாக, அவனை தேவஆவியினால் நிரப்ப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ரிப்புக் கூடாரத்தையும் சாட்சிப் பெட்டியையும் அதின்மேலுள்ள கிருபாசனத்தையும், கூடாரத்திலுள்ள சகல பணிமுட்டுகள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ஜையையும் அதின் பணிமுட்டுகளையும், சுத்தமான குத்துவிளக்கையும் அதின் சகல கருவிகளையும், தூபபீடத்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னபலிபீடத்தையும் அதின் சகல பணிமுட்டுகளையும், தொட்டியையும் அதின் பாதத்த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தனை வஸ்திரங்களையும், ஆசாரிய ஊழியம் செய்வதற்கான ஆசாரியனாகிய ஆரோனின் பரிசுத்த வஸ்திரங்களையும், அவன் குமாரரின் வஸ்திரங்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கர்த்தர் மோசேயினிடத்தில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கர்த்தர் மோசேயினிடத்தில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கர்த்தர் மோசேயினிடத்தி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പിന്നെയും മോശെയ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താ, ഞാൻ യെഹൂദാഗോത്രത്തിൽ ഹൂരിന്റെ മകനായ ഊരിയുടെ മകൻ ബെസലേലിനെ പേർ ചൊല്ലി വി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കൌശലപ്പണികളെ സങ്കല്പിച്ചു ചെയ്‍വാനും പൊന്നു, വെള്ളി, താമ്രം എന്നിവകൊണ്ടു പണി ചെയ്‍വാനും രത്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 പത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രത്തിൽ കൊത്തുപണി ചെയ്‍വാനും സകലവിധമായ പണിത്തരം ഉണ്ടാക്കുവാനും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ിവ്യാത്മാവിനാൽ ജ്ഞാനവും ബുദ്ധിയും അറിവും സകലവിധ സാമർത്ഥ്യവും കൊണ്ടു നി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ദാൻഗോത്രത്തിൽ അഹീസാമാക്കിന്റെ മകനായ ഒഹൊലിയാബിനെ അവനോടുകൂടെ ആക്കുകയും സകല ജ്ഞാന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ിലും ജ്ഞാനം നല്കുകയും ചെയ്തിരിക്കുന്നു. ഞാൻ നിന്നോടു കല്പിച്ചതു ഒക്കെയും അവർ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മാഗമനക്കുടാരവും സാക്ഷ്യപെട്ടകവും അതിന്മീതെയുള്ള കൃപാസനവും കൂടാരത്തിന്റെ ഉപകരണ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േശയും അതിന്റെ ഉപകരണങ്ങളും തങ്കംകൊണ്ടുള്ള നിലവിളക്കും അതിന്റെ ഉപകരണ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ധൂപപീഠവും ഹോമയാഗപീഠവും അതിന്റെ ഉപകരണങ്ങളൊക്കെയും തൊട്ടിയും അതിന്റെ കാലും വിശേഷവസ്ത്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ുരോഹിതനായ അഹരോന്റെ വിശുദ്ധ വസ്ത്രങ്ങളും പുരോഹിതശുശ്രൂഷെക്ക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്റെ പുത്രന്മാരുടെ വസ്ത്രങ്ങളും അഭിഷേകതൈലവും വിശുദ്ധമന്ദിരത്തിന്നുള്ള സുഗന്ധധൂപവർഗ്ഗവ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കല്പിച്ചതുപോലെ ഒക്കെയും അവർ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 പിന്നെയും മോശെയോടു കല്പിച്ചതു: നീ യിസ്രായേൽമക്കളോടു പറയേണ്ടതു എന്തെന്നാൽ: നിങ്ങൾ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ബത്തുകളെ ആചരിക്കേണം. ഞാൻ നിങ്ങളെ ശുദ്ധീകരിക്കുന്ന യഹോവയാകുന്നു എന്നു അറിയേണ്ടതിന്നു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മുറതലമുറയായി എനിക്കും നിങ്ങൾക്കും മദ്ധ്യേ ഒരു അടയാള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നിങ്ങൾ ശബ്ബത്ത് ആചരിക്കേണം; അതു നിങ്ങൾക്കു വിശുദ്ധ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െ അശുദ്ധമാക്കുന്നവൻ മരണശിക്ഷ അനുഭവിക്കേണം. ആരെങ്കിലും അന്നു വേല ചെയ്താൽ അവനെ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ഇടയിൽനിന്നു ഛേദ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റു ദിവസം വേല ചെയ്യേണം; എന്നാൽ ഏഴാം ദിവസം സ്വസ്ഥമായുള്ള ശബ്ബത്തായി യഹോവെക്കു വിശുദ്ധം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ങ്കിലും ശബ്ബത്ത് നാളിൽ വേല ചെയ്താൽ അവൻ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യിസ്രായേൽമക്കൾ തലമുറതലമുറയായി ശബ്ബത്തിനെ നിത്യ നിയമമായിട്ടു ആചരിക്കേണ്ടതിന്നു ശബ്ബത്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 എനിക്കും യിസ്രായേൽമക്കൾക്കും മദ്ധ്യേ എന്നേക്കും ഒരു അടയാളം ആകുന്നു; ആറു ദിവസംകൊണ്ടല്ലോ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െയും ഭൂമിയെയും ഉണ്ടാക്കിയതു; ഏഴാംദിവസം അവൻ സ്വസ്ഥമായിരുന്നു വിശ്ര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സീനായി പർവ്വതത്തിൽ വെച്ചു മോശെയോടു അരുളിച്ചെയ്തു കഴിഞ്ഞശേഷം ദൈവത്തിന്റെ വിരൽകൊണ്ടു എഴുത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ലകകളായ സാക്ഷ്യപലക രണ്ടും അവന്റെ പക്കൽ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2026-10-20T03:33:32Z</dcterms:created>
  <dcterms:modified xsi:type="dcterms:W3CDTF">2026-10-20T03:33:32Z</dcterms:modified>
  <dc:title>പുറപ്പാട്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