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presProps" Target="presProps.xml"/>
  <Relationship Id="rId34" Type="http://schemas.openxmlformats.org/officeDocument/2006/relationships/viewProps" Target="viewProps.xml"/>
  <Relationship Id="rId3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உன் வாயிலே எக்காளத்தை வை; அவர்கள் என் உடன்படிக்கையை மீறி, என் நியாயப்பிரமாணத்துக்கு விரோதமாகத் துரோகம்பண்ணினபடியால் கர்த்தருடைய வீட்டின்மேல் சத்துரு கழுகைப்போல் பறந்துவருகிற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உன் வாயிலே எக்காளத்தை வை; அவர்கள் என் உடன்படிக்கையை மீறி, என் நியாயப்பிரமாணத்துக்கு விரோதமாகத் துரோகம்பண்ணினபடியால் கர்த்தருடைய வீட்டின்மேல் சத்துரு கழுகைப்போல் பறந்துவருகிற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ங்கள் தேவனே, உம்மை அறிந்திருக்கிறோம் என்று சொல்லி இஸ்ரவேலர் கூப்பிடுவ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னாலும் இஸ்ரவேலர் நன்மையை வெறுத்தார்கள்; சத்துரு அவர்களைத் தொடருவ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ராஜாக்களை ஏற்படுத்திக்கொண்டார்கள், ஆனாலும் என்னாலே அல்ல; அதிபதிகளை வைத்துக்கொண்டார்கள், ஆனாலும் நான் அறியேன்; அவர்கள் வேரறுப்புண்டு போகும்படித் தங்கள் வெள்ளியினாலும் தங்கள் பொன்னினாலும் தங்களுக்கு விக்கிரகங்களைச் செய்வித்த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ராஜாக்களை ஏற்படுத்திக்கொண்டார்கள், ஆனாலும் என்னாலே அல்ல; அதிபதிகளை வைத்துக்கொண்டார்கள், ஆனாலும் நான் அறியேன்; அவர்கள் வேரறுப்புண்டு போகும்படித் தங்கள் வெள்ளியினாலும் தங்கள் பொன்னினாலும் தங்களுக்கு விக்கிரகங்களைச் செய்வித்த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ராஜாக்களை ஏற்படுத்திக்கொண்டார்கள், ஆனாலும் என்னாலே அல்ல; அதிபதிகளை வைத்துக்கொண்டார்கள், ஆனாலும் நான் அறியேன்; அவர்கள் வேரறுப்புண்டு போகும்படித் தங்கள் வெள்ளியினாலும் தங்கள் பொன்னினாலும் தங்களுக்கு விக்கிரகங்களைச் செய்வித்த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மாரியாவே, உன் கன்றுக்குட்டி உன்னை வெறுத்துவிடுகிறது; என் கோபம் அவர்கள்மேல் மூண்டது; எதுவரைக்கும் சுத்தாங்கம் அடையமாட்டாதிருப்பார்கள்?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மாரியாவே, உன் கன்றுக்குட்டி உன்னை வெறுத்துவிடுகிறது; என் கோபம் அவர்கள்மேல் மூண்டது; எதுவரைக்கும் சுத்தாங்கம் அடையமாட்டாதிருப்பார்கள்?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ுவும் இஸ்ரவேலருடைய செய்கையே; தட்டான் அதைச் செய்தான், ஆதலால் அது தேவன் அல்லவே, சமாரியாவின் கன்றுக்குட்டி துண்டுதுண்டாய்ப் போக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ுவும் இஸ்ரவேலருடைய செய்கையே; தட்டான் அதைச் செய்தான், ஆதலால் அது தேவன் அல்லவே, சமாரியாவின் கன்றுக்குட்டி துண்டுதுண்டாய்ப் போக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் காற்றை விதைத்து, சூறைக்காற்றை அறுப்பார்கள்; விளைச்சல் அவர்களுக்கு இல்லை; கதிர் மாவைக் கொடுக்கமாட்டாது; கொடுத்தாலும் அந்நியர் அதை விழுங்குவ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் காற்றை விதைத்து, சூறைக்காற்றை அறுப்பார்கள்; விளைச்சல் அவர்களுக்கு இல்லை; கதிர் மாவைக் கொடுக்கமாட்டாது; கொடுத்தாலும் அந்நியர் அதை விழுங்குவ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ஸ்ரவேலர் விழுங்கப்படுகிறார்கள்; அவர்கள் இனிப் புறஜாதிகளுக்குள்ளே விரும்பப்படாத பாத்திரத்தைப்போல் இருப்ப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ஸ்ரவேலர் விழுங்கப்படுகிறார்கள்; அவர்கள் இனிப் புறஜாதிகளுக்குள்ளே விரும்பப்படாத பாத்திரத்தைப்போல் இருப்ப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் தனித்துத் திரிகிற காட்டுக்கழுதையைப்போல் அசீரியரண்டைக்குப்போனார்கள்; எப்பிராயீமர் நேசரைக் கூலிக்குப் பொருத்திக்கொண்ட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் தனித்துத் திரிகிற காட்டுக்கழுதையைப்போல் அசீரியரண்டைக்குப்போனார்கள்; எப்பிராயீமர் நேசரைக் கூலிக்குப் பொருத்திக்கொண்ட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புறஜாதியாரைக் கூலிக்குப் பொருத்திக்கொண்டாலும், இப்பொழுது நான் அவர்களைக் கூட்டுவேன்; அதிபதிகளின் ராஜா சுமத்தும் சுமையினால் அவர்கள் கொஞ்சகாலத்துக்குள்ளே அகப்படுவ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புறஜாதியாரைக் கூலிக்குப் பொருத்திக்கொண்டாலும், இப்பொழுது நான் அவர்களைக் கூட்டுவேன்; அதிபதிகளின் ராஜா சுமத்தும் சுமையினால் அவர்கள் கொஞ்சகாலத்துக்குள்ளே அகப்படுவ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ப்பிராயீம் பாவஞ்செய்வதற்கேதுவாய் பலிபீடங்களைப் பெருகப்பண்ணினார்கள்; ஆதலால் பலிபீடங்களே அவர்கள் பாவஞ்செய்வதற்கு ஏதுவாகு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ப்பிராயீம் பாவஞ்செய்வதற்கேதுவாய் பலிபீடங்களைப் பெருகப்பண்ணினார்கள்; ஆதலால் பலிபீடங்களே அவர்கள் பாவஞ்செய்வதற்கு ஏதுவாகு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ன் வேதத்தின் மகத்துவங்களை அவர்களுக்கு எழுதிக்கொடுத்தேன்; அவைகளை அந்நியகாரியமாக எண்ணின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ன் வேதத்தின் மகத்துவங்களை அவர்களுக்கு எழுதிக்கொடுத்தேன்; அவைகளை அந்நியகாரியமாக எண்ணின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னக்குச் செலுத்தும் பலிகளின் மாம்சத்தை அவர்கள் பலியிட்டுப் புசிக்கிறார்கள்; கர்த்தர் அவர்கள்மேல் பிரியமாயிரார்; அவர்களுடைய அக்கிரமத்தை அவர் நினைத்து, அவர்கள் பாவத்தை விசாரிக்கும்போதோவெனில், அவர்கள் எகிப்துக்குத் திரும்பிப்போவ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னக்குச் செலுத்தும் பலிகளின் மாம்சத்தை அவர்கள் பலியிட்டுப் புசிக்கிறார்கள்; கர்த்தர் அவர்கள்மேல் பிரியமாயிரார்; அவர்களுடைய அக்கிரமத்தை அவர் நினைத்து, அவர்கள் பாவத்தை விசாரிக்கும்போதோவெனில், அவர்கள் எகிப்துக்குத் திரும்பிப்போவ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னக்குச் செலுத்தும் பலிகளின் மாம்சத்தை அவர்கள் பலியிட்டுப் புசிக்கிறார்கள்; கர்த்தர் அவர்கள்மேல் பிரியமாயிரார்; அவர்களுடைய அக்கிரமத்தை அவர் நினைத்து, அவர்கள் பாவத்தை விசாரிக்கும்போதோவெனில், அவர்கள் எகிப்துக்குத் திரும்பிப்போவ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ஸ்ரவேல் உன்னை உண்டாக்கினவரை மறந்து கோவில்களைக் கட்டுகிறான்; யூதா அரணான பட்டணங்களைப் பெருகப்பண்ணுகிறான்; ஆனாலும் நான் அதின் நகரங்களில் அக்கினியை வரப்பண்ணுவேன்; அது அவைகளின் கோவில்களைப் பட்சிக்கு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ஸ்ரவேல் உன்னை உண்டாக்கினவரை மறந்து கோவில்களைக் கட்டுகிறான்; யூதா அரணான பட்டணங்களைப் பெருகப்பண்ணுகிறான்; ஆனாலும் நான் அதின் நகரங்களில் அக்கினியை வரப்பண்ணுவேன்; அது அவைகளின் கோவில்களைப் பட்சிக்கு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ஸ்ரவேல் உன்னை உண்டாக்கினவரை மறந்து கோவில்களைக் கட்டுகிறான்; யூதா அரணான பட்டணங்களைப் பெருகப்பண்ணுகிறான்; ஆனாலும் நான் அதின் நகரங்களில் அக்கினியை வரப்பண்ணுவேன்; அது அவைகளின் கோவில்களைப் பட்சிக்க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812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അവർ എന്റെ നിയമത്തെ ലംഘിച്ചു എന്റെ ന്യായപ്രമാണത്തിന്നു വിരോധമായി അതിക്രമം ചെയ്തതുകൊണ്ടു കാഹള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ായിൽ വെക്കുക; കഴുകനെപ്പോലെ യഹോവയുടെ ആലയത്തിന്മേൽ ചാടിവീഴു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അവർ എന്നോടു: ദൈവമേ, യിസ്രായേലാകുന്ന ഞങ്ങൾ നിന്നെ അറിയുന്നു എന്നു നിലവിള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യിസ്രായേൽ നന്മയായതിനെ ഉപേക്ഷിച്ചുകളഞ്ഞിരിക്കുന്നു; ശത്രു അവനെ പിന്തുടരട്ട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അവർ രാജാക്കന്മാരെ വാഴിച്ചു, ഞാൻ മുഖാന്തരം അല്ലതാനും; ഞാൻ അറിയാതെ പ്രഭുക്കന്മാരെ അവ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യമിച്ചിരിക്കുന്നു; അവർ ഛേദിക്കപ്പെടേണ്ടതിന്നു വെള്ളികൊണ്ടും പൊന്നുകൊണ്ടും തങ്ങൾക്കു വിഗ്രഹങ്ങള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ണ്ടാക്ക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ശമർയ്യയോ, നിന്റെ പശുക്കിടാവിനെ അവൻ വെറുക്കുന്നു; എന്റെ കോപം അവരുടെ നേരെ ജ്വലിക്കുന്നു; അവർ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ുറ്റമില്ലായ്മ എത്രത്തോളം അസാദ്ധ്യമായിരിക്കും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ഇതു യിസ്രായേലിന്റെ പണി തന്നേ; ഒരു കൌശലപ്പണിക്കാരൻ അതിനെ ഉണ്ടാക്കി, അതു ദൈവമല്ല; ശമർയ്യയ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ശുക്കിടാവുനുറുങ്ങിപ്പോ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അവർ കാറ്റു വിതെച്ചു, ചുഴലിക്കാറ്റു കൊയ്യും; അതിന്നു തണ്ടില്ല, ഞാറു മാവിനെ നല്കുകയുമില്ല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ല്കിയാലും അന്യജാതികൾ അതിനെ വിഴുങ്ങിക്കള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യിസ്രായേലിനെ വിഴുങ്ങിപ്പോയി; അവർ ഇപ്പോൾ ജാതികളുടെ ഇടയിൽ ഇഷ്ടമില്ലാത്ത ഒര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ാത്രംപോലെയ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അവർ തനിച്ചു നടക്കുന്ന കാട്ടുകഴുതപോലെ അശ്ശൂരിലേക്കു പോയി; എഫ്രയീം ജാരന്മാരെ കൂലി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ാങ്ങിയ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അവർ ജാതികളുടെ ഇടയിൽനിന്നു ജാരന്മാരെ കൂലിക്കു വാങ്ങിയാലും ഞാൻ ഇപ്പോൾ അവരെ കൂട്ടും; അവ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ഭുക്കന്മാരുടെ രാജാവിന്റെ ചുമടിൻ കീഴിൽ വേഗത്തിൽ വേദനപ്പെട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എഫ്രയീം പാപപരിഹാരത്തിന്നായി അനേകം യാഗപീഠങ്ങളെ ഉണ്ടാക്കിയതുകൊണ്ടു, യാഗപീഠങ്ങൾ അവന്നു പാപഹേതുവായ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ീർന്ന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ഞാൻ എന്റെ ന്യായപ്രമാണം അവന്നു പതിനായിരം കല്പനയായി എഴുതിക്കൊടുത്താലും അവ അപൂർവ്വകാര്യമായ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ണ്ണപ്പെട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അവർ എന്റെ അർപ്പണയാഗങ്ങളെ അറുത്തു മാംസം തിന്നുന്നു; എന്നാൽ യഹോവ അവയിൽ പ്രസാദിക്കുന്നില്ല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പ്പോൾ അവൻ അവരുടെ അകൃത്യം ഓർത്തു അവരുടെ പാപം സന്ദർശിക്കും; അവർ മിസ്രയീമിലേ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ടങ്ങിപ്പോകേണ്ടിവര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യിസ്രായേൽ തന്നെ ഉണ്ടാക്കിയവനെ മറന്നു മന്ദിരങ്ങളെ പണിതിരിക്കുന്നു; യെഹൂദാ ഉറപ്പുള്ള പട്ടണങ്ങള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ർദ്ധിപ്പിച്ചിരിക്കുന്നു; എന്നാൽ ഞാൻ അവന്റെ പട്ടണങ്ങളിൽ തീ അയക്കും; അതു അവയിലെ അരമനകള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ഹിപ്പിച്ചുകള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6">
  <a:themeElements>
    <a:clrScheme name="Theme3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2026-10-20T02:04:10Z</dcterms:created>
  <dcterms:modified xsi:type="dcterms:W3CDTF">2026-10-20T02:04:10Z</dcterms:modified>
  <dc:title>ഹോശേയ : 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