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ெனிப்பித்தவர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பெற்றெடுத்தவர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பேரு வச்சவர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ளர்த்தவர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ே…. கன்ம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அன்பிலும் மேலான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ேயில்லாத உண்மையான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அடிக்கப்ப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நொறுக்கப்ப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ாழ மர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உயிர்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கிருபை வைத்து இரட்ச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வரே-இதற்கு ஈடு இண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லே இல்லைய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ல் அன்பு 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ாரம்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ில்லை மரண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ை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நிகரான தெய்வமொ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ையப்பா-அகில உலக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வில்லா இராஜ்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ாளும்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ெல்லாம் துடைத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மகிழ்ச்சியே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2026-09-16T23:41:26Z</dcterms:created>
  <dcterms:modified xsi:type="dcterms:W3CDTF">2026-09-16T23:41:26Z</dcterms:modified>
  <dc:title>துதிப் பாடல்கள் : 941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