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ோவெனில் அழுக்கு வஸ்திரம் தரித்தவனாய்த் தூதனுக்கு முன்பாக நின்ற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தூதன் யோசுவாவுக்குச் சாட்சியாக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उसने यहोशू महायाजक को यहोवा के दूत के साम्हने खड़ा हुआ मुझे दिखाया, और शैतान उसकी दाहिन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विरोध करने को खड़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यहोवा ने शैतान से कहा, हे शैतान यहोवा तुझ को घुड़के! यहोवा जो यरूशलेम को अपना लेता है, व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घुड़के! क्या यह आग से निकाली हुई लुकटी सी नही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 समय यहोशू तो दूत के साम्हने मैला वस्त्र पहिने हुए खड़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दूत ने उन से जो साम्हने खड़े थे कहा, इसके ये मैले वस्त्र उतारो। फिर उसने उस से कहा, देख,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तेरा अधर्म दूर किया है, और मैं तुझे सुन्दर वस्त्र पहिना दे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मैं ने कहा, इसके सिर पर एक शुद्ध पगड़ी रखी जाए। और उन्होंने उसके सिर पर याजक के योग्य 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गड़ी रखी, और उसको वस्त्र पहिनाए; उस समय यहोवा का दूत पास खड़ा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के दूत ने यहोशू को चिता क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ेनाओं का यहोवा तुझ से यों कहता है: यदि तू मेरे मार्गों पर चले, और जो कुछ मैं ने तुझे सौंप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उसकी रक्षा करे, तो तू मेरे भवन का न्यायी, और मेरे आंगनों का रक्षक होगा; और मैं तुझ को इन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आने जाने दूंगा जो पास ख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यहोशू महायाजक, तू सुन ले, और तेरे भाईबन्धु जो तेरे साम्हने खड़े हैं वे भी सुनें, क्यों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शुभ शकुन हैं: सुनो, मैं अपने दास शाख को प्रगट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 पत्थर को देख जिसे मैं ने यहोशू के आगे रखा है, उस एक ही पत्थर के ऊपर सात आंखें बनी हैं, सेन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यहोवा की यह वाणी है, देख मैं उस पत्थर पर खोद देता हूं, और इस देश के अधर्म को एक ही दिन में दूर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ी दिन तुम अपने अपने भाईबन्धुओं को दाखलता और अंजीर के वृक्ष के नीचे आने के लिये बुलाओगे, सेन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यहोवा की यही वाण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2026-10-20T07:53:48Z</dcterms:created>
  <dcterms:modified xsi:type="dcterms:W3CDTF">2026-10-20T07:53:48Z</dcterms:modified>
  <dc:title>जकरयाह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