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தனக்குக் கேதுருக்களை வெட்டுகிறான்; ஒரு மருதமரத்தையாவது கர்வாலிமரத்தையாவது, தெரிந்துகொண்டு, காட்டுமரங்களிலே பெலத்த மரத்தைத் தன் காரியத்துக்காக வளர்க்கிறான்; அல்லது அசோகமரத்தை நடுகிறான், மழை அதை வளரச்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தனக்குக் கேதுருக்களை வெட்டுகிறான்; ஒரு மருதமரத்தையாவது கர்வாலிமரத்தையாவது, தெரிந்துகொண்டு, காட்டுமரங்களிலே பெலத்த மரத்தைத் தன் காரியத்துக்காக வளர்க்கிறான்; அல்லது அசோகமரத்தை நடுகிறான், மழை அதை வளரச்செய்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ஒரு துண்டை அடுப்பில் எரிக்கிறான்; ஒரு துண்டினால் இறைச்சியைச் சமைத்துப் புசித்து, பொரியலைப்பொரித்து திருப்தியாகி குளிருங்காய்ந்து: ஆஆ, அனலானேன்; நெருப்பைக் கண்டேன் என்று சொல்லி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ஒரு துண்டை அடுப்பில் எரிக்கிறான்; ஒரு துண்டினால் இறைச்சியைச் சமைத்துப் புசித்து, பொரியலைப்பொரித்து திருப்தியாகி குளிருங்காய்ந்து: ஆஆ, அனலானேன்; நெருப்பைக் கண்டேன் என்று சொல்லி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ஒரு துண்டை அடுப்பில் எரிக்கிறான்; ஒரு துண்டினால் இறைச்சியைச் சமைத்துப் புசித்து, பொரியலைப்பொரித்து திருப்தியாகி குளிருங்காய்ந்து: ஆஆ, அனலானேன்; நெருப்பைக் கண்டேன் என்று சொல்லி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றியாமலும் உணராமலுமிருக்கிறார்கள்; காணாதபடிக்கு அவர்கள் கண்களும், உணராதபடிக்கு அவர்கள் இருதயமும் அடைக்கப்பட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றியாமலும் உணராமலுமிருக்கிறார்கள்; காணாதபடிக்கு அவர்கள் கண்களும், உணராதபடிக்கு அவர்கள் இருதயமும் அடைக்கப்பட்ட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சாம்பலை மேய்கிறான்; வஞ்சிக்கப்பட்ட மனம் அவனை மோசப்படுத்தினது; அவன் தன் ஆத்துமாவைத் தப்புவிக்காமலும்; என் வலதுகையிலே அபத்தம் அல்லவோ இருக்கிறதென்று சொல்லாமலும் இரு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சாம்பலை மேய்கிறான்; வஞ்சிக்கப்பட்ட மனம் அவனை மோசப்படுத்தினது; அவன் தன் ஆத்துமாவைத் தப்புவிக்காமலும்; என் வலதுகையிலே அபத்தம் அல்லவோ இருக்கிறதென்று சொல்லாமலும் இரு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சாம்பலை மேய்கிறான்; வஞ்சிக்கப்பட்ட மனம் அவனை மோசப்படுத்தினது; அவன் தன் ஆத்துமாவைத் தப்புவிக்காமலும்; என் வலதுகையிலே அபத்தம் அல்லவோ இருக்கிறதென்று சொல்லாமலும் இ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க்கோபே, இஸ்ரவேலே, இவைகளை நினை; நீ என் தாசன்; நான் உன்னை உருவாக்கினேன்; நீ என் தாசன்; இஸ்ரவேலே, நீ என்னால் மறக்கப்படு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க்கோபே, இஸ்ரவேலே, இவைகளை நினை; நீ என் தாசன்; நான் உன்னை உருவாக்கினேன்; நீ என் தாசன்; இஸ்ரவேலே, நீ என்னால் மறக்கப்படுவ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ீறுதல்களை மேகத்தைப்போலவும், உன் பாவங்களைக் கார்மேகத்தைப்போலவும் அகற்றிவிட்டேன்; என்னிடத்தில் திரும்பு; உன்னை நான் மீட்டுக்கொண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ீறுதல்களை மேகத்தைப்போலவும், உன் பாவங்களைக் கார்மேகத்தைப்போலவும் அகற்றிவிட்டேன்; என்னிடத்தில் திரும்பு; உன்னை நான் மீட்டுக்கொ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்டுக்கதைக்காரரின் குறிகளை அபத்தமாக்கி, குறிசொல்லுகிறவர்களை நிர்மூடராக்கி, ஞானிகளை வெட்கப்படுத்தி, அவர்கள் அறிவைப் பைத்தியமாகப் பண்ணுகிறவ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்டுக்கதைக்காரரின் குறிகளை அபத்தமாக்கி, குறிசொல்லுகிறவர்களை நிர்மூடராக்கி, ஞானிகளை வெட்கப்படுத்தி, அவர்கள் அறிவைப் பைத்தியமாகப் பண்ணுகிறவ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்டுக்கதைக்காரரின் குறிகளை அபத்தமாக்கி, குறிசொல்லுகிறவர்களை நிர்மூடராக்கி, ஞானிகளை வெட்கப்படுத்தி, அவர்கள் அறிவைப் பைத்தியமாகப் பண்ணுகிறவ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ஆழத்தை நோக்கி: வற்றிப்போ என்றும், உன் நதிகளை வெட்டாந்தரையாக்குவேன் என்றும் சொல்லுகிறவ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ரேசைக் குறித்து: அவன் என் மேய்ப்பன்; அவன் எருசலேமை நோக்கி நீ கட்டப்படு என்றும்; தேவாலயத்தை நோக்கி: நீ அஸ்திபாரப்படு என்றும் சொல்லி, எனக்குப் பிரியமானதையெல்லாம் நிறைவேற்றுவான் என்று சொல்லுகிறவர் ந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ரேசைக் குறித்து: அவன் என் மேய்ப்பன்; அவன் எருசலேமை நோக்கி நீ கட்டப்படு என்றும்; தேவாலயத்தை நோக்கி: நீ அஸ்திபாரப்படு என்றும் சொல்லி, எனக்குப் பிரியமானதையெல்லாம் நிறைவேற்றுவான் என்று சொல்லுகிறவர் ந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, என் தாசனாகிய யாக்கோபே, நான் தெரிந்துகொண்ட இஸ்ரவேலே, கே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உண்டாக்கினவரும், தாயின் கர்ப்பத்தில் உன்னை உருவாக்கினவரும், உனக்குத் துணைசெய்கிறவருமாகிய கர்த்தர் சொல்லுகிறதாவது; என் தாசனாகிய யாக்கோபே, நான் தெரிந்துகொண்ட யெஷூரனே, பயப்படாத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உண்டாக்கினவரும், தாயின் கர்ப்பத்தில் உன்னை உருவாக்கினவரும், உனக்குத் துணைசெய்கிறவருமாகிய கர்த்தர் சொல்லுகிறதாவது; என் தாசனாகிய யாக்கோபே, நான் தெரிந்துகொண்ட யெஷூரனே, பயப்படாத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உண்டாக்கினவரும், தாயின் கர்ப்பத்தில் உன்னை உருவாக்கினவரும், உனக்குத் துணைசெய்கிறவருமாகிய கர்த்தர் சொல்லுகிறதாவது; என் தாசனாகிய யாக்கோபே, நான் தெரிந்துகொண்ட யெஷூரனே, பயப்படாத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கமுள்ளவன்மேல் தண்ணீரையும், வறண்ட நிலத்தின்மேல் ஆறுகளையும் ஊற்றுவேன்; உன் சந்ததியின்மேல் என் ஆவியையும், உன் சந்தானத்தின்மேல் என் ஆசீர்வாதத்தையும் ஊற்ற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கமுள்ளவன்மேல் தண்ணீரையும், வறண்ட நிலத்தின்மேல் ஆறுகளையும் ஊற்றுவேன்; உன் சந்ததியின்மேல் என் ஆவியையும், உன் சந்தானத்தின்மேல் என் ஆசீர்வாதத்தையும் ஊற்ற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வர்கள் புல்லின் நடுவே நீர்க்கால்களின் ஓரத்திலுள்ள அலரிச்செடிகளைப்போல வர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, நான் கர்த்தருடையவன் என்பான்; ஒருவன் யாக்கோபின்பேரைத் தரித்துக்கொள்வான்; ஒருவன், தான் கர்த்தருடையவன் என்று கையெழுத்துப்போட்டு, இஸ்ரவேலின் நாமத்தைத் தரித்துக்கொள்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, நான் கர்த்தருடையவன் என்பான்; ஒருவன் யாக்கோபின்பேரைத் தரித்துக்கொள்வான்; ஒருவன், தான் கர்த்தருடையவன் என்று கையெழுத்துப்போட்டு, இஸ்ரவேலின் நாமத்தைத் தரித்துக்கொள்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ுந்தினவரும், நான் பிந்தினவருந்தானே; என்னைத்தவிர தேவன் இல்லையென்று, இஸ்ரவேலின் ராஜாவாகிய கர்த்தரும், சேனைகளின் கர்த்தராகிய அவனுடைய மீட்பரும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ுந்தினவரும், நான் பிந்தினவருந்தானே; என்னைத்தவிர தேவன் இல்லையென்று, இஸ்ரவேலின் ராஜாவாகிய கர்த்தரும், சேனைகளின் கர்த்தராகிய அவனுடைய மீட்பரும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லங்காமலும் பயப்படாமலும் இருங்கள்; அக்காலமுதற்கொண்டு நான் அதை உனக்கு விளங்கப்பண்ணினதும் முன்னறிவித்ததுமில்லையோ? இதற்கு நீங்களே என் சாட்சிகள், என்னைத் தவிர தேவனுண்டோ? வேறொரு கன்மலையும் இல்லையே; ஒருவனையும் அறிய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லங்காமலும் பயப்படாமலும் இருங்கள்; அக்காலமுதற்கொண்டு நான் அதை உனக்கு விளங்கப்பண்ணினதும் முன்னறிவித்ததுமில்லையோ? இதற்கு நீங்களே என் சாட்சிகள், என்னைத் தவிர தேவனுண்டோ? வேறொரு கன்மலையும் இல்லையே; ஒருவனையும் அறிய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க்கிரகங்களை உருவாக்குகிற யாவரும் வீணர்; அவர்களால் இச்சிக்கப்பட்டவைகள் ஒன்றுக்கும் உதவாது; அவைகள் ஒன்றும் காணாமலும், ஒன்றும் அறியாமலும் இருக்கிறதென்று தங்களுக்கு வெட்கமுண்டாக அவைகளுக்குத் தாங்களே சாட்சிகளாயிருக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க்கிரகங்களை உருவாக்குகிற யாவரும் வீணர்; அவர்களால் இச்சிக்கப்பட்டவைகள் ஒன்றுக்கும் உதவாது; அவைகள் ஒன்றும் காணாமலும், ஒன்றும் அறியாமலும் இருக்கிறதென்று தங்களுக்கு வெட்கமுண்டாக அவைகளுக்குத் தாங்களே சாட்சிகளாயிருக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க்கிரகங்களை உருவாக்குகிற யாவரும் வீணர்; அவர்களால் இச்சிக்கப்பட்டவைகள் ஒன்றுக்கும் உதவாது; அவைகள் ஒன்றும் காணாமலும், ஒன்றும் அறியாமலும் இருக்கிறதென்று தங்களுக்கு வெட்கமுண்டாக அவைகளுக்குத் தாங்களே சாட்சிகளாயிருக்கி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ன்றுக்கும் உதவாத தெய்வத்தை உருவாக்கி, விக்கிரகத்தை வார்ப்பிக்கிறவன் எப்படிப்பட்டவன்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னுடைய கூட்டாளிகளெல்லாரும் வெட்கமடைவார்கள்; தொழிலாளிகள் நரஜீவன்கள்தானே; அவர்கள் எல்லாரும் கூடிவந்து நிற்கட்டும், அவர்கள் ஏகமாய்த் திகைத்துவெட்கப்பட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னுடைய கூட்டாளிகளெல்லாரும் வெட்கமடைவார்கள்; தொழிலாளிகள் நரஜீவன்கள்தானே; அவர்கள் எல்லாரும் கூடிவந்து நிற்கட்டும், அவர்கள் ஏகமாய்த் திகைத்துவெட்கப்படுவ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்லன் இரும்பைக் குறட்டால் இடுக்கி, உலையிலே காயவைத்து, சுத்திகளால் அதை உருவாக்கி, தன்புயபலத்தினால் அதைப் பண்படுத்துகிறான்; பட்டினியாயிருந்து பெலனற்றுப்போகிறான்; தண்ணீர் குடியாமல் களைத்துப்போகி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்லன் இரும்பைக் குறட்டால் இடுக்கி, உலையிலே காயவைத்து, சுத்திகளால் அதை உருவாக்கி, தன்புயபலத்தினால் அதைப் பண்படுத்துகிறான்; பட்டினியாயிருந்து பெலனற்றுப்போகிறான்; தண்ணீர் குடியாமல் களைத்துப்போகி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்லன் இரும்பைக் குறட்டால் இடுக்கி, உலையிலே காயவைத்து, சுத்திகளால் அதை உருவாக்கி, தன்புயபலத்தினால் அதைப் பண்படுத்துகிறான்; பட்டினியாயிருந்து பெலனற்றுப்போகிறான்; தண்ணீர் குடியாமல் களைத்துப்போகி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ক জন লোক এরস, তর্সা অথবা অলোন বৃক্ষ কেটে ফেলে| সেই লোকটি কোন গাছকেই বড় করতে পারে না| গাছ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ক্ষমতাতে বনাঞ্চলে বড় হয়| লোকে যদি কোন পাইন গাছ লাগায তবে তা বৃষ্টির জলে বড়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পর লোকে সেই গাছকে আগুন জ্বালানোর কাজে ব্যবহার করে| লোকে গাছকে ছোট ছোট কাঠের টুকরোয পরিণ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কে গরম রাখতে ও রান্নার জন্য সে কাঠটি ব্যবহার করে| কিছু কাঠ দিয়ে সে আগুন জ্বালে এবং রুটি সেঁ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ুও সে ঐ একই কাঠের কিছু অংশ ব্যবহার করে একটি মূর্ত্তি বানাবার জন্য এবং সে সেই মূর্ত্তিটি পূজো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দেবতাটি মানুষের বানানো একটি মূর্ত্তি, কিন্তু মানুষ তার সামনে ন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অর্ধেক কাঠ লোকে আগুন জ্বালার কাজে ব্যবহার করে| লোকে মাংস রান্না করতে আগুন ব্যবহার করে|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টা খায় পেট ভরা পর্য়ন্ত| লোকে নিজেকে গরম রাখতে কাঠ জ্বালায়| লোকে বলে, “ভালো| আমি এখন উষ্ণ|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লো আসায আমি দেখতেও পাচ্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অল্প কিছু কাঠ অবশিষ্ট থাকে| তাই লোকে কাঠ দিয়ে মূর্ত্তি বানিয়ে তাকে দেবতা বলে| স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র সামনে মাথা নত করে এবং তার পূজা করে| লোকে ঐ মূর্ত্তির কাছে প্রার্থনা করতে করতে বলে: “তু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দেবতা| আমাকে রক্ষা ক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লোকরা জানে না তারা কি করছে| তারা বুঝতেও পারে না| এটা তাদের চোখ ঢেকে রাখার মতো অবস্থা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দেখতে না পায়| তাদের হৃদয় বোঝার চেষ্টা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সব লোক এসব ভেবেও দেখে না| এই সব লোকরা বোঝে না তাই তারা নিজেদের নিয়েও ভাবে না| “আমি আগ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ধেক কাঠ পোড়ালাম| আমি গরম কযলা রুটি ও মাংস রান্না করতে ব্যবহার করলাম| সেই মাংস খেলামও| তারপর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 বাঁচলো তাই দিয়ে ভয়ঙ্কর কিছু বানালাম| আমি কাঠের খণ্ডের পূজা কর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লোক জানে না সে কি করছে! সে বিভ্রান্ত, তাই তার মন তাকে ভুল পথে চালিত করছে| সে নিজে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বে না| নিজের ভুলও বুঝতে পারবে না| সে বলবে না, “আমি যে মূর্ত্তিকে ধরে রেখেছি সেটা ভ্র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যাকোব, এই সব স্মরণ করো! ইস্রায়েল স্মরণ করে দেখ তুমি আমার সেবক| তোমার সৃষ্টিকর্তা আমি;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দাস| তাই ইস্রায়েল, তুমি আমাকে ভুলে য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ার পাপ বিশাল মেঘের মত ছিল| আমি সেই পাপ ধুয়ে দিয়েছি| হাল্কা বাতাসে যেমন মেঘ অদৃশ্য হয়ে য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মনি তোমার পাপও চলে গিয়েছে| তোমাকে আমি রক্ষা করেছি, উদ্ধার করেছি, তাই আমার কাছে ফিরে এস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হে স্বর্গ, গান কর, কারণ প্রভু মহত্‌ কাজগুলি করেছেন| পৃথিবী, এমনকি পৃথিবীর নিম্নস্থলও আনন্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ত্কার কর! পর্বতশৃঙ্গরা! অরণ্যের সব গাছ গান গেযে উঠছে| কেন? কারণ প্রভু যাকোবকে রক্ষা করেছ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 তাঁর মহিমা প্রদর্শন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োমরা এখন যা, সে সৃষ্টি প্রভুর| তুমি মাতৃ-জঠরে থাকার সময়ই প্রভু এই সব করেছেন| প্রভু বলেন, “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সব কিছু বানিয়েছি! আকাশকে আমি নিজেই টেনে বিছিযেছি! বিশ্বকে আমি একাই ছড়িয়ে দিয়েছি|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ার জন্য আমার সঙ্গে আর কেউ ছিল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ভ্রান্ত ভাব্বাদীরা মিথ্যা কথা বলে| কিন্তু প্রভু তাদের দেখিয়ে দেন যে তাদের ভবিষ্যত্‌বাণী মিথ্য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যাদুকরদের হত বুদ্ধি করে দেন| জ্ঞানী লোকদেরও তিনি বিভ্রান্ত করে দেন| যদিও তারা ভাবে তারা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জানে কিন্তু প্রভু তাদের বোকার মতো কর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ভু লোকদের কাছে তাঁর বার্তা পৌঁছে দিতে তাঁর সেবকদের পাঠাবেন| প্রভু সেই বার্তাকে সত্য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কি করা উচিত্‌ তা জানতে তিনি বার্তাবাহকদের পাঠাবেন| এবং প্রভু দেখান যে তাদের উপদেশ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|জেরুশালেমকে প্রভু বলেন, “লোকে আবার তোমার মধ্যে বাস করবে!” প্রভু যিহূদার শহরগুলিকে বললেন, “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ার পুনর্গঠিত হবে!” ধ্বংস হয়ে যাওয়া শহরগুলিকে তিনি বললেন, “তোমাদের আমি আবার গড়ে তুল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ভু গভীর জলাশযকে বলেন, “শুকনো হয়ে যাও! আমি তোমার জলপ্রবাহকেও শুকিয়ে দে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 কোরসকে বলেন, “তুমি আমার মেষপালক, আমি যা চাইব তাই করবে তুমি| জেরুশালেমকে তুমি বলবে, ‘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ার গড়া হবে|’ জেরুশালেমের মন্দিরে তুমি বলবে, ‘তোমার ভিতকে আবার নির্মাণ করা হবে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যাকোব তুমি আমার সেবক| আমার কথা শোন| ইস্রায়েল, আমি তোমাকে মনোনীত করেছি| আমি যা বলি তা তোমর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তোমাদের প্রভু| আমিই তোমাদের সৃষ্টি করেছি| তোমরা যা হয়ে উঠেছো আমি তাই করে গড়ে তুলেছি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মাতৃ গর্ভে ছিলে তখন থেকেই আমি তোমাদের সাহায্য করে আসছি| আমার দাস যাকোব ভয় পেও না| য়িশুরূ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আমি মনোনীত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তৃষ্ণার্ত লোকদের আমি জল দেব| শুষ্ক জমিতে আমি জল প্রবাহ বইয়ে দেব| তোমাদের শিশুদের মধ্যে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ঢেলে দেব, মনে হবে যেন তোমাদের সন্তানদের ওপর দিয়ে জল বয়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ঘাসের মধ্যে তারা বেড়ে উঠবে| তারা জলস্রোতের ধারে গজিযে ওঠা বাইশী গাছদে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এক জন বলবে, ‘আমি প্রভুর|’ অন্য একজন ‘যাকোবের’ নাম ব্যবহার করবে| অন্য জন তার নাম সাক্ষর কর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, ‘আমিই প্রভুর|’ অন্য জন ব্যবহার করবে ‘ইস্রায়েলের নাম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ইস্রায়েলের রাজা| প্রভু সর্বশক্তিমান ইস্রায়েলকে রক্ষা করবেন| প্রভু বলেন, “আমিই এক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| অন্য কোন দেবতা নেই| আমিই আদি, আমিই অ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মতো অন্য কোন ঈশ্বর নেই| যদি কেউ থাকেন তাহলে সেই দেবতার কথা বলা উচিত্‌| সেই দেবতার উচিত্‌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এসে প্রমাণ করা যে তিনিও আমারই মতো| আমি যখন এই প্রাচীন লোকদের সৃষ্টি করেছিলাম তখন কি ঘটেছিল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র আমাকে বলা উচিত্‌| ভবিষ্যতে কি ঘটবে তিনি যে তা জানেন তা প্রমাণ করার জন্য ঐ দেবতার আমাক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দর্শন দেওয়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ভীত হযো না| উদ্বিগ্ন হযো না! আমি সর্বদাই তোমাদের বলেছি যে কি ঘটবে| তোমরাই আমার সাক্ষী! অন্য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নেই| আমিই একমাত্র| অন্য কোন ‘শিলা’ নেই| আমি জানি আমিই একমাত্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েউ কেউ মূর্ত্তি বানায়| কিন্তু তারা মূল্যহীন| লোকে সেই মূর্ত্তিকে ভালোবাসে| কিন্তু সেই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ল্যহীন| সেই লোকগুলি মূর্ত্তিগুলির সাক্ষী হলেও তারা দেখতে পায় না| তারা কিছুই জানে না,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ৃতকর্মের জন্য যথেষ্ট লজ্জিত হতে জান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ে তৈরী করেছিল এই সব মূর্ত্তিগুলিকে? কে তৈরী করেছিল মূল্যহীন মূর্ত্তিগুল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্রমিকরা ঐসব দেবতাদের বানিয়েছে| তারা সবাই মানুষ; দেবতা নয়| সেই সব লোকেরা যদি এক সঙ্গে বস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বিষয়গুলি নিয়ে আলোচনা করে তাহলে তারা খুবই লজ্জিত হবে এবং ভয়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 জন শ্রমিক তার যন্ত্র ব্যবহার করে গরম কযলা দিয়ে লোহা গরম করার কাজে| সেই লোকটি হাতুড়ি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ধাতু পেটানোর কাজে| এবং সেই ধাতুই মূর্ত্তি হয়ে উঠেছে| এই লোকটি তার বাহুর শক্তি ব্যবহার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খিদে পেলে সে তার ক্ষমতা হারায়| যদি মানুষটি জলপান না করে তবে সে দুর্বল হ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এক জন শ্রমিক কাঠের ওপর সরল রেখায় দাগ টানবার জন্য ব্যবহার করেছে ওলন ও কম্পাস| এই দাগগুলি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বুঝতে পারে কোথায় তাকে কাটতে হবে| তারপর কাঠ কাটার করাত দিয়ে কাঠ কেটে সে মূর্ত্তি তৈরী করে|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ম্পাসের মত অন্য একটি বিশেষ যন্ত্র ক্য়ালিপার্শ দিয়ে সে মূর্ত্তির মাপ ঠিক করে| এই ভাবে শ্রমি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কে করে তোলে মানুষের মতো দেখতে| এই মানব মূর্ত্তি কিছু করতে পারে না| শুধু ঘরে বস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2026-10-20T04:36:52Z</dcterms:created>
  <dcterms:modified xsi:type="dcterms:W3CDTF">2026-10-20T04:36:52Z</dcterms:modified>
  <dc:title>যিশাইয়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