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ஒரு செங்கலை எடுத்து, அதை உன்முன் வைத்து, அதின் மேல் எருசலேம் நகரத்தை வரை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ஒரு செங்கலை எடுத்து, அதை உன்முன் வைத்து, அதின் மேல் எருசலேம் நகரத்தை வரை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ையும் அளவாய் ஹின் என்னும் படியில் ஆறிலொரு பங்கைக் குடிப்பாய்; அப்படி நாளுக்குநாள் குடிப்ப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வாற்கோதுமை அடையைப்போல் சாப்பிடுவாயாக; அது மனுஷனிலிருந்து கழிந்த கஷ்டத்தின் வறட்டிகளால் அவர்கள் கண்களுக்கு முன்பாகச் சுடப்படு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നുഷ്യപുത്രാ, നീ ഒരു ഇഷ്ടിക എടുത്തു നിന്റെ മുമ്പിൽ വെച്ചു അതിൽ യെരൂശലേംനഗരം വരെച്ചു,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ോധ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്റെനേരെ കൊത്തളം പണിതു വാടകോരി പാളയം അടിച്ചു ചുറ്റും യന്ത്രമുട്ടികളെ 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ന്നെ ഒരു ഇരുമ്പുചട്ടി എടുത്തു നിനക്കും നഗരത്തിന്നും മദ്ധ്യേ ഇരിമ്പുമതിലായി വെക്കുക; നിന്റെ മു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നേരെ വെച്ചു, അതു നിരോധത്തിൽ ആകേണ്ടതിന്നു അതിനെ നിരോധിക്ക; ഇതു യിസ്രായേൽഗൃഹത്തിന്നു ഒരടയ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ിന്നെ നീ ഇടത്തുവശം ചരിഞ്ഞുകിടന്നു യിസ്രായേൽഗൃഹത്തിന്റെ അകൃത്യം അതിന്മേൽ ചുമത്തുക; നീ ആ വ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ുന്ന ദിവസങ്ങളുടെ എണ്ണത്തോളം അവരുടെ അകൃത്യം വഹ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അവരുടെ അകൃത്യത്തിന്റെ സംവത്സരങ്ങളെ നിനക്കു ദിവസങ്ങളായി എണ്ണും; അങ്ങനെ മുന്നൂറ്റി തൊണ്ണൂ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 നീ യിസ്രായേൽ ഗൃഹത്തിന്റെ അകൃത്യം വഹ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തു തികെച്ചിട്ടു നീ വലത്തുവശം ചരിഞ്ഞു കിടന്നു യെഹൂദാഗൃഹത്തിന്റെ അകൃത്യം നാല്പതു ദിവസം വഹ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സംവത്സരത്തിന്നു ഒരു ദിവസംവീതം ഞാൻ നിനക്കു നിയമ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 യെരൂശലേമിന്റെ നിരോധത്തിന്നുനേരെ നിന്റെ മുഖവും നഗ്നമായ ഭുജവും വെച്ചു അതിന്നു വിരോധ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ന്റെ നിരോധകാലം തികയുവോളം നീ ഒരു വശത്തുനിന്നു മറുവശത്തേക്കു തിരിയാതെ ഇരിക്കേണ്ടതിന്നു ഞാൻ ഇത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ുകൊണ്ടു നിന്നെ കെ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ീ കോതമ്പും യവവും അമരയും ചെറുപയറും തിനയും ചോളവും എടുത്തു ഒരു പാത്രത്തിൽ ഇട്ടു അവകൊണ്ടു അപ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ുക; നീ വശംചരിഞ്ഞു കിടക്കുന്ന ദിവസങ്ങളുടെ എണ്ണത്തിന്നൊത്തവണ്ണം മുന്നൂറ്റിതൊണ്ണൂറു ദിവസം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 ഭക്ഷിക്കുന്ന ആഹാരം ഒരു ദിവസത്തേക്കു ഇരുപതു ശേക്കെൽ തൂക്കമായിരിക്കേണം; നേരത്തോടു നേര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ഉപജീവിച്ചു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െള്ളവും അളവുപ്രകാരം ഹീനിൽ ആറിൽ ഒരു ഓഹരി നീ കുടിക്കേണം; നേരത്തോടുനേരം നീ അതു കുട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അതു യവദോശപോലെ തിന്നേണം; അവർ കാൺകെ നീ മാനുഷമലമായ കാഷ്ഠം കാത്തിച്ചു അതു ചു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ങ്ങനെ തന്നേ യിസ്രായേൽമക്കൾ, ഞാൻ അവരെ നീക്കിക്കളയുന്ന ജാതികളുടെ ഇടയിൽ തങ്ങളുടെ ആഹാരം മലിന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ിക്കും എന്നു യഹോവ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ഞാൻ: അയ്യോ, യഹോവയായ കർത്താവേ, എനിക്കു ഒരിക്കലും ഒരു മാലിന്യവും ഭവിച്ചിട്ടില്ല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്യംമുതൽ ഇന്നുവരെ താനേ ചത്തതിനെയോ പറിച്ചുകീറിപ്പോയതിനെയോ തിന്നിട്ടില്ല; അറെപ്പായുള്ള മാം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ായിൽ വെച്ചിട്ടുമ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എന്നോടു: നോക്കുക മാനുഷകാഷ്ഠത്തിന്നു പകരം ഞാൻ നിനക്കു പശുവിൻ ചാണകം അനുവദിക്കു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്തിച്ചു നിന്റെ അപ്പം ചുട്ടുകൊൾ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നുഷ്യപുത്രാ, അപ്പവും വെള്ളവും അവർക്കു മുട്ടിപ്പോകേണ്ടതിന്നും ഓരോരുത്തനും സ്തംഭിച്ചു അകൃ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ം ക്ഷയിച്ചുപോ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യെരൂശലേമിൽ അപ്പം എന്ന കോൽ ഒടിച്ചുകളയും; അവർ തൂക്കപ്രകാരവും പേടിയോടെയും അപ്പം തിന്ന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ളവു പ്രകാരവും സ്തംഭനത്തോടെയും വെള്ളം കുടിക്കും എന്നു അവൻ എന്നോട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2026-10-21T09:35:18Z</dcterms:created>
  <dcterms:modified xsi:type="dcterms:W3CDTF">2026-10-21T09:35:18Z</dcterms:modified>
  <dc:title>യെഹെസ്കേൽ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