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presProps" Target="presProps.xml"/>
  <Relationship Id="rId9" Type="http://schemas.openxmlformats.org/officeDocument/2006/relationships/viewProps" Target="viewProps.xml"/>
  <Relationship Id="rId10" Type="http://schemas.openxmlformats.org/officeDocument/2006/relationships/tableStyles" Target="tableStyles.xml"/>
</Relationships>
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471882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Wake Thou my harp, O Mighty Love, 
That fiirst the boundless realm above ! 
Sweep Thou my strings, for I would sing 
Redeeming grace through Christ my King.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Redeeming grace, redeeming grace, 
That gives my soul a resting-place ; 
I'll sing, while time rolls on apace, 
Redeeming grace, redeeming grace. 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Thou great First Cause of mortal good,  
Whose throne through endless years has stood,
Instruct my feeble voice to sing  
Redeeming grace through Christ my King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 The spark has kindled to a flame ; 
My soul, rejoicing in Thy name. 
Bids all within me join and sing 
Redeeming grace through Christ my King. 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 And when my spirit flees away [day. 
From all that cheers life's fleeting 
With saints around Thy throne I'll 
sing 
Redeeming grace through Christ my King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21">
  <a:themeElements>
    <a:clrScheme name="Theme2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21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21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2026-10-31T14:06:49Z</dcterms:created>
  <dcterms:modified xsi:type="dcterms:W3CDTF">2026-10-31T14:06:49Z</dcterms:modified>
  <dc:title>Hymn : 232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