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ஏன் கலங்கண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கூற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ேகத்திற்கு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ந்து நான் வாழ்கின்றேன் -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் இயேசு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மு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ியுள்ள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தான் நட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்றம்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ுவதும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் நீங்கக் கழுவ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ஜனத்தின் 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யும் வைக்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ஆயு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க்க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மாற்றம் அடை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ேக நிழல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புதிதாகின்ற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ஆ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 வருவேன் உம்ம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றிக் கொண்டேன் உம் வச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மேல் வெற்றி காண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தானே யேகோவா ராஃ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னேன் கல்வாரி காயங்க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கண்மு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க்கு என் நாவில் -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2026-07-31T13:09:36Z</dcterms:created>
  <dcterms:modified xsi:type="dcterms:W3CDTF">2026-07-31T13:09:36Z</dcterms:modified>
  <dc:title>துதிப் பாடல்கள் : 1089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