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, அவர்கள் ஆரோக்கியமான உபதேசத்தைப் பொறுக்கமனதில்லாமல், செவித்தினவுள்ளவர்களாகி, தங்கள் சுய இச்சைகளுக்கேற்ற போதகர்களைத் தங்களுக்குத் திரளாகச் சேர்த்து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, அவர்கள் ஆரோக்கியமான உபதேசத்தைப் பொறுக்கமனதில்லாமல், செவித்தினவுள்ளவர்களாகி, தங்கள் சுய இச்சைகளுக்கேற்ற போதகர்களைத் தங்களுக்குத் திரளாகச் சேர்த்து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ியத்துக்குச் செவியை விலக்கி, கட்டுக்கதைகளுக்குச் சாய்ந்துபோகுங்காலம் வ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ியத்துக்குச் செவியை விலக்கி, கட்டுக்கதைகளுக்குச் சாய்ந்துபோகுங்காலம் வ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ோ எல்லாவற்றிலும் மனத்தெளிவுள்ளவனாயிரு, தீங்கநுபவி, சுவிசேஷகனுடைய வேலையைச் செய், உன் ஊழியத்தை நிறைவே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ான் இப்பொழுதே பானபலியாக வார்க்கப்பட்டுப்போகிறேன்; நான் தேகத்தை விட்டுப் பிரியும்காலம் 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ான் இப்பொழுதே பானபலியாக வார்க்கப்பட்டுப்போகிறேன்; நான் தேகத்தை விட்டுப் பிரியும்காலம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ல்ல போராட்டத்தைப் போராடினேன், ஓட்டத்தை முடித்தேன், விசுவாசத்தைக் காத்துக்கொ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முதல் நீதியின் கிரீடம் எனக்காக வைக்கப்பட்டிருக்கிறது, நீதியுள்ள நியாயாதிபதியாகிய கர்த்தர் அந்நாளிலே அதை எனக்குத் தந்தருளுவார்; எனக்கு மாத்திரமல்ல, அவர் பிரசன்னமாகுதலை விரும்பும் யாவருக்கும் அதைத் தந்தருள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முதல் நீதியின் கிரீடம் எனக்காக வைக்கப்பட்டிருக்கிறது, நீதியுள்ள நியாயாதிபதியாகிய கர்த்தர் அந்நாளிலே அதை எனக்குத் தந்தருளுவார்; எனக்கு மாத்திரமல்ல, அவர் பிரசன்னமாகுதலை விரும்பும் யாவருக்கும் அதைத் தந்தருள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ீக்கிரமாய் என்னிடத்தில் வரும்படி ஜாக்கிரதைப்ப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ீக்கிரமாய் என்னிடத்தில் வரும்படி ஜாக்கிரதைப்ப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மா இப்பிரபஞ்சத்தின்மேல் ஆசைவைத்து, என்னைவிட்டுப்பிரிந்து, தெசலோனிக்கே பட்டணத்துக்குப் போய்விட்டான்; கிரெஸ்கே கலாத்தியா நாட்டிற்கும், தீத்து தல்மாத்தியா நாட்டிற்கும் போய்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ூக்கா மாத்திரம் என்னோடே இருக்கிறான். மாற்குவை உன்னோடே கூட்டிக்கொண்டுவா; ஊழியத்தில் அவன் எனக்குப் பிரயோஜனமுள்ள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ூக்கா மாத்திரம் என்னோடே இருக்கிறான். மாற்குவை உன்னோடே கூட்டிக்கொண்டுவா; ஊழியத்தில் அவன் எனக்குப் பிரயோஜனமுள்ள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கிக்குவை நான் எபேசுவுக்கு அனுப்ப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கிக்குவை நான் எபேசுவுக்கு அனுப்ப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ரோவா பட்டணத்திலிருக்கிற கார்ப்பு என்பவன் வசத்தில் நான் வைத்துவந்த மேலங்கியையும், புஸ்தகங்களையும், விசேஷமாய்த் தோற்சுருள்களையும், நீ வருகிறபோது எடுத்துக்கொண்டுவா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ன்னானாகிய அலெக்சந்தர் எனக்கு வெகு தீமைசெய்தான்; அவனுடைய செய்கைக்குத்தக்கதாகக் கர்த்தர் அவனுக்குப் பதிலளிப்பார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ன்னானாகிய அலெக்சந்தர் எனக்கு வெகு தீமைசெய்தான்; அவனுடைய செய்கைக்குத்தக்கதாகக் கர்த்தர் அவனுக்குப் பதிலளிப்பா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அவனைக்குறித்து எச்சரிக்கையாயிரு; அவன் நம்முடைய வார்த்தைகளுக்கு மிகவும் எதிர்த்து நின்ற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அவனைக்குறித்து எச்சரிக்கையாயிரு; அவன் நம்முடைய வார்த்தைகளுக்கு மிகவும் எதிர்த்து நின்ற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ுதல்விசை உத்தரவுசொல்ல நிற்கையில் ஒருவனும் என்னோடேகூட இருக்கவில்லை, எல்லாரும் என்னைக்கைவிட்டார்கள்; அந்தக் குற்றம் அவர்கள்மேல் சுமராத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ோ எனக்குத் துணையாக நின்று என்னாலே பிரசங்கம் நிறைவேறுகிறதற்காகவும், புறஜாதியார் கேட்கிறதற்காகவும், என்னைப் பலப்படுத்தினார்; சிங்கத்தின் வாயிலிருந்தும் நான் இரட்சிக்கப்ப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ோ எனக்குத் துணையாக நின்று என்னாலே பிரசங்கம் நிறைவேறுகிறதற்காகவும், புறஜாதியார் கேட்கிறதற்காகவும், என்னைப் பலப்படுத்தினார்; சிங்கத்தின் வாயிலிருந்தும் நான் இரட்சிக்கப்ப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ல்லாத் தீமையினின்றும் என்னை இரட்சித்து, தம்முடைய பரம ராஜ்யத்தை அடையும்படி காப்பாற்றுவார்; அவருக்குச் சதாகாலங்களிலும் மகிமை உண்டாவதாக.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ல்லாத் தீமையினின்றும் என்னை இரட்சித்து, தம்முடைய பரம ராஜ்யத்தை அடையும்படி காப்பாற்றுவார்; அவருக்குச் சதாகாலங்களிலும் மகிமை உண்டாவதாக. ஆமெ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ல்லாத் தீமையினின்றும் என்னை இரட்சித்து, தம்முடைய பரம ராஜ்யத்தை அடையும்படி காப்பாற்றுவார்; அவருக்குச் சதாகாலங்களிலும் மகிமை உண்டாவதாக. ஆமெ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ிஸ்காளுக்கும் ஆக்கில்லாவுக்கும், ஒநேசிப்போருவின் வீட்டாருக்கும் என் வாழ்த்துதலைச் சொல்ல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ிஸ்காளுக்கும் ஆக்கில்லாவுக்கும், ஒநேசிப்போருவின் வீட்டாருக்கும் என் வாழ்த்துதலைச் சொல்ல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ஸ்து கொரிந்துபட்டணத்தில் இருந்துவிட்டான்; துரோப்பீமுவை மிலேத்துவில் வியாதிப்பட்டவனாக விட்டுவ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ரிகாலத்துக்குமுன் நீ வந்து சேரும்படி ஜாக்கிரதைப்பட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ஐபூலுவும், புதேஞ்சும், லீனுவும், கலவுதியாளும், மற்றெல்லாச் சகோதாரும் உனக்கு வாழ்த்துதல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ஐபூலுவும், புதேஞ்சும், லீனுவும், கலவுதியாளும், மற்றெல்லாச் சகோதாரும் உனக்கு வாழ்த்துதல் சொல்ல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இயேசுகிறிஸ்து உன் ஆவியுடனேகூட இருப்பாராக. கிருபை உங்களோடிருப்பதாக. ஆமெ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யம் வாய்த்தாலும் வாய்க்காவிட்டாலும் ஜாக்கிரதையாய்த் திருவசனத்தைப் பிரசங்கம்பண்ணு; எல்லா நீடிய சாந்தத்தோடும் உபதேசத்தோடும் கண்டனம் பண்ணி, கடிந்துகொண்டு, புத்திசொல்ல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யம் வாய்த்தாலும் வாய்க்காவிட்டாலும் ஜாக்கிரதையாய்த் திருவசனத்தைப் பிரசங்கம்பண்ணு; எல்லா நீடிய சாந்தத்தோடும் உபதேசத்தோடும் கண்டனம் பண்ணி, கடிந்துகொண்டு, புத்திசொ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ವಾಕ್ಯವನ್ನು ಸಾರು, ಅನುಕೂಲವಾದ ಕಾಲದಲ್ಲಿಯೂ ಅನುಕೂಲವಿಲ್ಲದ ಕಾಲದಲ್ಲಿಯೂ ಅದರಲ್ಲಿ ಆಸಕ್ತ ನಾಗಿ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ಣದೀರ್ಘಶಾಂತಿಯಿಂದಲೂ ಉಪ ದೇಶದಿಂದಲೂ ಖಂಡಿಸು, ಗದರಿಸು, ಎಚ್ಚ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ಂದರೆ ಜನರು ಸ್ವಸ್ಥಬೋಧನೆಯನ್ನು ಸಹಿಸ ಲಾರದ ಕಾಲವು ಬರುತ್ತದೆ; ಅದರಲ್ಲಿ ಅವರು ತೀಟೇ ಕಿವಿಯುಳ್ಳವರಾಗಿ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ರಾಶೆಗಳಿಗೆ ಅನುಕೂಲ ವಾದ ಉಪದೇಶಕರನ್ನು ಇಟ್ಟ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ಸತ್ಯಕ್ಕೆ ಕಿವಿಗೊಡದೆ ಕಲ್ಪನಾಕಥೆಗಳನ್ನು ಕೇಳುವದಕ್ಕೆ ತಿರುಗ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ೀನು ಎಲ್ಲಾ ವಿಷಯ ಗಳಲ್ಲಿ ಎಚ್ಚರವಾಗಿರು, ಶ್ರಮೆಗಳನ್ನು ತಾಳಿಕೋ, ಸುವಾರ್ತಿಕನ ಕೆಲಸವನ್ನು ಮಾಡು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ಯನ್ನು ಸಂಪೂರ್ಣ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ಈಗ ಅರ್ಪಿತನಾಗು ವದಕ್ಕೆ ಸಿದ್ಧನಿದ್ದೇನೆ; ನಾನು ಹೊರಟು ಹೋಗಬೇಕಾದ ಸಮಯವು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ಒಳ್ಳೇ ಹೋರಾಟವನ್ನು ಹೋರಾಡಿದ್ದೇನೆ, ನಾನು ನನ್ನ ಓಟ ವನ್ನು ಮುಗಿಸಿದ್ದೇನೆ, ನಾನು ನಂಬಿಕೆಯನ್ನು ಕಾಪ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ನ್ನು ಮುಂದೆ ನನಗೋಸ್ಕರ ನೀತಿಯ ಕಿರೀಟವು ಇಡಲ್ಪಟ್ಟಿದೆ; ಅದನ್ನು ನೀತಿಯುಳ್ಳ ನ್ಯಾಯಾ ಧಿಪತಿಯಾದ ಕರ್ತ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ಲ್ಲಿ ನನಗೆ ಕೊಡು ವನು; ನನಗೆ ಮಾತ್ರವಲ್ಲದೆ ಆತನ ಬರೋಣವನ್ನು ಪ್ರೀತಿಸುವವರೆಲ್ಲರಿಗೆ ಸಹ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ಬಳಿಗೆ ಬೇಗ ಬರುವದಕ್ಕೆ ನೀನು ಪ್ರಯತ್ನ 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ಕಂದರೆ ದೇಮನು ಇಹಲೋಕವನ್ನು ಪ್ರೀತಿಸಿ ನನ್ನನ್ನು ತೊರೆದುಬಿಟ್ಟು ಥೆಸಲೋನಿಕಕ್ಕೆ ಹೋದನು; ಕ್ರೆಸ್ಕನು ಗಲಾತ್ಯ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ು ದಲ್ಮಾತ್ಯಕ್ಕೂ ಹೋ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ಲೂಕನು ಮಾತ್ರ ನನ್ನ ಜೊತೆಯಲ್ಲಿ ದ್ದಾನೆ. ಮಾರ್ಕನನ್ನು ಸಂಗಡ ಕರಕೊಂಡು ಬಾ, ಅವನು ಸೇವೆಗಾಗಿ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ಯುಕ್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ುಖಿಕನನ್ನು ಎಫೆಸಕ್ಕೆ ಕಳುಹ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್ರೋವ ದಲ್ಲಿ ನಾನು ಕರ್ಪನ ಬಳಿಯಲ್ಲಿ ಬಿಟ್ಟುಬಂದ ಮೇಲಂಗಿ ಯನ್ನೂ ಪುಸ್ತಕಗಳನ್ನೂ ಮುಖ್ಯವಾಗಿ ಚರ್ಮದ ಕಾಗದ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ಬರುವಾಗ ತೆಗೆದುಕೊಂಡು ಬ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ಂಚುಗಾರನಾದ ಅಲೆಕ್ಸಾಂದ್ರನು ನನಗೆ ಬಹಳ ಕೇಡುಮಾಡಿದನು; ಕರ್ತನು ಅವನ ಕೃತ್ಯಗಳಿಗೆ ಸರಿ ಯಾಗ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ಫಲವನ್ನು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ಸಹ ಅವನ ವಿಷಯದಲ್ಲಿ ಎಚ್ಚರಿಕೆಯಾಗಿರು; ಯಾಕಂದರೆ ಅವನು ನಮ್ಮ ಮಾತುಗಳನ್ನು ಬಹಳ ವಾಗಿ ಎದು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ಮೊದಲನೆಯ ಸಾರಿ ಪ್ರತಿವಾದ ಮಾಡಿದಾಗ ಯಾರೂ ನನ್ನೊಂದಿಗೆ ನಿಲ್ಲಲಿಲ್ಲ. ಎಲ್ಲರೂ ನನ್ನನ್ನು ತೊರೆದುಬಿಟ್ಟ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ು ಅವರ ಲೆಕ್ಕಕ್ಕೆ ಸೇರಿಸಲ್ಪಡದೆ ಇರಲಿ ಎಂದು ನಾನು ದೇವರನ್ನು ಪ್ರಾರ್ಥ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ಕರ್ತನು ನನ್ನ ಬಳಿಯಲ್ಲಿ ನಿಂತು ನನ್ನನ್ನು ಬಲಪಡಿಸಿ ನನ್ನ ಮೂಲಕ ಸಾರಲ್ಪಡುವದು ಸಂಪೂರ್ಣವಾಗಿ ಗ್ರಹ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ುವಂತೆಯೂ ಅನ್ಯಜನರೆಲ್ಲರೂ ಅದನ್ನು ಕೇಳುವಂತೆಯೂ ಮಾಡಿದನು; ಇದಲ್ಲದೆ ಆತನು ನನ್ನನ್ನು ಸಿಂಹದ ಬಾ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ನ್ನು ಪ್ರತಿಯೊಂದು ದುಷ್ಕೃತ್ಯದಿಂದ ಕರ್ತನು ತಪ್ಪಿಸಿ ತನ್ನ ಪರಲೋಕರಾಜ್ಯಕ್ಕೆ ನನ್ನನ್ನು ಕಾಪಾ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ಗಯುಗಾಂತರಗಳಲ್ಲಿಯೂ ಆತನಿಗೆ ಮಹಿಮೆ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್ರಿಸ್ಕಳಿಗೂ ಅಕ್ವಿಲ್ಲನಿಗೂ ಒನೆಸಿಫೊರನ ಮನೆಯ ವರಿಗೂ ವಂದ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ರಸ್ತನು ಕೊರಿಂಥದಲ್ಲಿ ನಿಂತನು. ಆದರೆ ತ್ರೊಫಿಮನು ಅಸೌಖ್ಯವಾಗಿದ್ದದರಿಂದ ಅವ ನನ್ನು ನಾನು ಮಿಲೇತದಲ್ಲಿ ಬಿ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ಚಳಿಗಾಲಕ್ಕೆ ಮುಂಚೆಯೇ ಬರುವದಕ್ಕೆ ಪ್ರಯತ್ನ ಮಾಡು. ಯುಬೂ ಲನೂ ಪೂದೆಯನೂ ಲೀನನೂ ಕ್ಲೌದ್ಯಳೂ ಎಲ್ಲಾ ಸಹೋದರರೂ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ದನೆ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ಾದ ಯೇಸು ಕ್ರಿಸ್ತನು ನಿನ್ನ ಆತ್ಮದ ಸಂಗಡ ಇರಲಿ. ಕೃಪೆಯು ನಿಮ್ಮ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ದೇವರ ಮುಂದೆಯೂ ಆತನ ಬರೋಣದಲ್ಲಿ ಮತ್ತು ಆತನ ರಾಜ್ಯ ದಲ್ಲಿ ಜೀವಿಸುವವರಿಗೂ ಸತ್ತವರಿಗೂ ನ್ಯಾಯತೀರ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ಯೇಸು ಕ್ರಿಸ್ತನ ಮುಂದೆಯೂ ನಾನು ನಿನಗೆ ಖಂಡಿತವಾಗಿ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ತಿಮೊಥೆಯನ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2026-10-20T03:11:48Z</dcterms:created>
  <dcterms:modified xsi:type="dcterms:W3CDTF">2026-10-20T03:11:48Z</dcterms:modified>
  <dc:title>2 ತಿಮೊಥೆಯನಿಗೆ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