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ஆலயத்திற்குப் போவோம் வாருங்கள் என்று எனக்கு அவர்கள் சொன்னபோது மகிழ்ச்சியாயிருந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ே, உன் வாசல்களில் எங்கள் கால்கள் நிற்கல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் இசைவிணைப்பான நகரமாய்க் கட்ட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தாவீதின் வம்சத்தாருடைய சிங்காசனங்களாகிய நியாயாசனங்கள் வைக்க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ன் சமாதானத்துக்காக வேண்டிக்கொள்ளுங்கள்; உன்னை நேசிக்கிறவர்கள் சுகித்திரு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அலங்கத்திற்குள்ளே சமாதானமும், உன் அரமனைகளுக்குள்ளே சுகமும் இ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்நிமித்தமும் என் சிநேகிதர் நிமித்தமும் உன்னில் சமாதானம் இருப்பதாக என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தேவனாகிய கர்த்தரின் ஆலயத்தினிமித்தம் உனக்கு நன்மையுண்டாகத் தே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మందిరమునకు వెళ్లుదమని జనులు నాతో అనినప్పుడు నేను సంతోష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రూషలేమా, మా పాదములు నీ గుమ్మములలో నిలుచ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రూషలేమా, బాగుగా కట్టబడిన పట్టణమువలె నీవు కట్టబడ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ీయులకు నియమింపబడిన శాసనమును బట్టి యెహోవా నామమునకు కృతజ్ఞతాస్తుతులు చెల్లిం చుటకై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త్రములు యెహోవా గోత్రములు అక్కడికి ఎక్కి వెళ్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చ్చట న్యాయము తీర్చుటకై సింహాసనములు దావీదు వంశీయుల సింహాసనములు స్థాపింప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రూషలేముయొక్క క్షేమముకొరకు ప్రార్థన చేయుడి యెరూషలేమా, నిన్ను ప్రేమించువారు వర్ధిల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ప్రాకారములలో నెమ్మది కలుగును గాక. నీ నగరులలో క్షేమమ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హోదరుల నిమిత్తమును నా సహవాసుల నిమి త్తమును నీకు క్షేమము కలుగును గాక అని నేన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 దేవుడైన యెహోవా మందిరము నిమిత్తము నీకు మేలుచేయ ప్రయత్న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2026-10-20T07:34:21Z</dcterms:created>
  <dcterms:modified xsi:type="dcterms:W3CDTF">2026-10-20T07:34:21Z</dcterms:modified>
  <dc:title>కీర్తనలు : 122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