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ை நாங்களே மறுபடியும் மெச்சிக்கொள்ளத் தொடங்குகிறோமோ அல்லது சிலருக்கு வேண்டியதாயிருக்கிறதுபோல, உங்களுக்கு உபசார நிருபங்களை அனுப்பவும், உங்களிடத்தில் உபசார நிருபங்களைப் பெற்றுக்கொள்ளவும் எங்களுக்கு வேண்டியத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ை நாங்களே மறுபடியும் மெச்சிக்கொள்ளத் தொடங்குகிறோமோ அல்லது சிலருக்கு வேண்டியதாயிருக்கிறதுபோல, உங்களுக்கு உபசார நிருபங்களை அனுப்பவும், உங்களிடத்தில் உபசார நிருபங்களைப் பெற்றுக்கொள்ளவும் எங்களுக்கு வேண்டியதோ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் இருதயங்களில் எழுதப்பட்டும், சகல மனுஷராலும் அறிந்து வாசிக்கப்பட்டும் இருக்கிற எங்கள் நிருபம் நீங்கள்தான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் இருதயங்களில் எழுதப்பட்டும், சகல மனுஷராலும் அறிந்து வாசிக்கப்பட்டும் இருக்கிற எங்கள் நிருபம் நீங்கள்தான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 நீங்கள் எங்கள் ஊழியத்தினால் உண்டாகிய கிறிஸ்துவின் நிருபமாயிருக்கிறீர்களென்று வெளியரங்கமாயிருக்கிறது; அது மையினாலல்ல, ஜீவனுள்ள தேவனுடைய ஆவியினாலும்; கற்பலகைகளிலல்ல, இருதயங்களாகிய சதையான பலகைகளிலேயும் எழுதப்பட்ட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 நீங்கள் எங்கள் ஊழியத்தினால் உண்டாகிய கிறிஸ்துவின் நிருபமாயிருக்கிறீர்களென்று வெளியரங்கமாயிருக்கிறது; அது மையினாலல்ல, ஜீவனுள்ள தேவனுடைய ஆவியினாலும்; கற்பலகைகளிலல்ல, இருதயங்களாகிய சதையான பலகைகளிலேயும் எழுதப்பட்ட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 நீங்கள் எங்கள் ஊழியத்தினால் உண்டாகிய கிறிஸ்துவின் நிருபமாயிருக்கிறீர்களென்று வெளியரங்கமாயிருக்கிறது; அது மையினாலல்ல, ஜீவனுள்ள தேவனுடைய ஆவியினாலும்; கற்பலகைகளிலல்ல, இருதயங்களாகிய சதையான பலகைகளிலேயும் எழுதப்பட்ட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ங்கள் தேவனுக்கு முன்பாகக் கிறிஸ்துவின் மூலமாய் இப்படிப்பட்ட நம்பிக்கையைக் கொண்டிருக்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ால் ஏதாகிலும் ஆகும் என்பதுபோல ஒன்றை யோசிக்கிறதற்கு நாங்கள் எங்களாலே தகுதியானவர்கள் அல்ல; எங்களுடைய தகுதி தேவனால் உண்ட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ால் ஏதாகிலும் ஆகும் என்பதுபோல ஒன்றை யோசிக்கிறதற்கு நாங்கள் எங்களாலே தகுதியானவர்கள் அல்ல; எங்களுடைய தகுதி தேவனால் உண்ட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து உடன்படிக்கையின் ஊழியக்காரராயிருக்கும்படி, அவரே எங்களைத் தகுதியுள்ளவர்களாக்கினார்; அந்த உடன்படிக்கை எழுத்திற்குரியதாயிராமல், ஆவிக்குரியதாயிருக்கிறது; எழுத்து கொல்லுகிறது, ஆவியோ உயிர்ப்பி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து உடன்படிக்கையின் ஊழியக்காரராயிருக்கும்படி, அவரே எங்களைத் தகுதியுள்ளவர்களாக்கினார்; அந்த உடன்படிக்கை எழுத்திற்குரியதாயிராமல், ஆவிக்குரியதாயிருக்கிறது; எழுத்து கொல்லுகிறது, ஆவியோ உயிர்ப்பி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ழுத்துக்களினால் எழுதப்பட்டுக் கற்களில் பதிந்திருந்த மரணத்துக்கேதுவான ஊழியத்தைச் செய்த மோசேயினுடைய முகத்திலே மகிமைப்பிரகாசம் உண்டானபடியால், இஸ்ரவேல் புத்திரர் அவன் முகத்தை நோக்கிப் பார்க்கக்கூடாதிருந்தா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ழுத்துக்களினால் எழுதப்பட்டுக் கற்களில் பதிந்திருந்த மரணத்துக்கேதுவான ஊழியத்தைச் செய்த மோசேயினுடைய முகத்திலே மகிமைப்பிரகாசம் உண்டானபடியால், இஸ்ரவேல் புத்திரர் அவன் முகத்தை நோக்கிப் பார்க்கக்கூடாதிருந்தார்கள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ழுத்துக்களினால் எழுதப்பட்டுக் கற்களில் பதிந்திருந்த மரணத்துக்கேதுவான ஊழியத்தைச் செய்த மோசேயினுடைய முகத்திலே மகிமைப்பிரகாசம் உண்டானபடியால், இஸ்ரவேல் புத்திரர் அவன் முகத்தை நோக்கிப் பார்க்கக்கூடாதிருந்தார்கள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ழிந்துபோகிற மகிமையையுடைய அந்த ஊழியம் அப்படிப்பட்ட மகிமையுள்ளதாயிருந்தால், ஆவிக்குரிய ஊழியம் எவ்வளவு அதிக மகிமையுள்ளதாயிருக்கும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்கினைத்தீர்ப்புக் கொடுக்கும் ஊழியம் மகிமையுள்ளதாயிருந்தால், நீதியைக் கொடுக்கும் ஊழியம் அதிக மகிமையுள்ளதாயிருக்கு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்கினைத்தீர்ப்புக் கொடுக்கும் ஊழியம் மகிமையுள்ளதாயிருந்தால், நீதியைக் கொடுக்கும் ஊழியம் அதிக மகிமையுள்ளதாயிருக்கும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ாக, மகிமைப்பட்டிருந்த அந்த ஊழியம் இந்த ஊழியத்திற்கு உண்டாயிருக்கிற சிறந்த மகிமைக்குமுன்பாக மகிமைப்பட்டதல்ல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ாக, மகிமைப்பட்டிருந்த அந்த ஊழியம் இந்த ஊழியத்திற்கு உண்டாயிருக்கிற சிறந்த மகிமைக்குமுன்பாக மகிமைப்பட்டதல்ல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ஒழிந்துபோவதே மகிமையுள்ளதாயிருந்ததானால், நிலைத்திருப்பது அதிக மகிமையுள்ளதாயிருக்கும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ங்கள் இப்படிப்பட்ட நம்பிக்கையுடையவர்களாதலால், மிகவும் தாராளமாய்ப் பேசு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லும் ஒழிந்துபோவதின் முடிவை இஸ்ரவேல் புத்திரர் நோக்கிப்பாராதபடிக்கு, மோசே தன் முகத்தின்மேல் முக்காடு போட்டுக்கொண்டதுபோல நாங்கள் போடுகிற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லும் ஒழிந்துபோவதின் முடிவை இஸ்ரவேல் புத்திரர் நோக்கிப்பாராதபடிக்கு, மோசே தன் முகத்தின்மேல் முக்காடு போட்டுக்கொண்டதுபோல நாங்கள் போடுகிற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லும் ஒழிந்துபோவதின் முடிவை இஸ்ரவேல் புத்திரர் நோக்கிப்பாராதபடிக்கு, மோசே தன் முகத்தின்மேல் முக்காடு போட்டுக்கொண்டதுபோல நாங்கள் போடுகிற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மனது கடினப்பட்டது; இந்நாள்வரைக்கும் பழைய ஏற்பாடு வாசிக்கப்படுகையில், அந்த முக்காடு நீங்காமலிருக்கிறது; அது கிறிஸ்துவினாலே நீக்கப்படு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மனது கடினப்பட்டது; இந்நாள்வரைக்கும் பழைய ஏற்பாடு வாசிக்கப்படுகையில், அந்த முக்காடு நீங்காமலிருக்கிறது; அது கிறிஸ்துவினாலே நீக்கப்படு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மனது கடினப்பட்டது; இந்நாள்வரைக்கும் பழைய ஏற்பாடு வாசிக்கப்படுகையில், அந்த முக்காடு நீங்காமலிருக்கிறது; அது கிறிஸ்துவினாலே நீக்கப்படு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சேயின் ஆகமங்கள் வாசிக்கப்படும்போது, இந்நாள்வரைக்கும் முக்காடு அவர்கள் இருதயத்தின்மேல் இருக்கிறத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கர்த்தரிடத்தில் மனந்திரும்பும்போது, அந்த முக்காடு எடுபட்டுப்ப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ே ஆவியானவர் ; கர்த்தருடைய ஆவி எங்கேயோ அங்கே விடுதலையுமுண்ட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ெல்லாரும் திறந்த முகமாய்க் கர்த்தருடைய மகிமையைக் கண்ணாடியிலே காண்கிறதுபோலக் கண்டு, ஆவியாயிருக்கிற கர்த்தரால் அந்தச் சாயலாகத்தானே மகிமையின்மேல் மகிமையடைந்து மறுரூபப்படுகிற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ெல்லாரும் திறந்த முகமாய்க் கர்த்தருடைய மகிமையைக் கண்ணாடியிலே காண்கிறதுபோலக் கண்டு, ஆவியாயிருக்கிற கர்த்தரால் அந்தச் சாயலாகத்தானே மகிமையின்மேல் மகிமையடைந்து மறுரூபப்படுகிற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ெல்லாரும் திறந்த முகமாய்க் கர்த்தருடைய மகிமையைக் கண்ணாடியிலே காண்கிறதுபோலக் கண்டு, ஆவியாயிருக்கிற கர்த்தரால் அந்தச் சாயலாகத்தானே மகிமையின்மேல் மகிமையடைந்து மறுரூபப்படு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શું ફરીથી આપણે આપણા વિષે બડાઈ મારવાનું શરું કરી રહ્યા છીએ? શું અમારે તમારા માટે કે તમારા તરફ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ઓળખપત્રની જરૂર છે? જે રીતે બીજા લોકોને હોય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ે પોતે જ અમારો પત્ર છો. પત્ર અમારા હૃદયરૂપી પટો પર અંકિત થયો છે. તે બધાથી વિદીત છે અને દર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 તે વાંચ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ે બતાવ્યું છે કે તમે ખ્રિસ્ત તરફથી મોકલેલો પત્ર છો કે જે તેણે અમારી મારફતે મોકલ્યો છે. આ પ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હીથી નહિ પરંતુ જીવતા દેવના આત્માથી લખાયેલો છે; તે શિલાપટોપર નથી લખાયો પરંતુ માનવ હૃદય પર લેખિત થ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મે આમ કહી શકીએ છીએ, કારણ કે ખ્રિસ્ત થકી અમે દેવ સમક્ષ ખાતરી અનુભવ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એમ નથી સમજતો કે અમે અમારી જાતે જે કાંઈ સારું છે તે કરવા અમે શક્તિમાન છીએ. તે દેવ એક છ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ે કરીએ છીએ તે કરવાને આપણને શક્તિમાન બન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ેવે જ અમને દેવ તરફથી તેના લોકોને પ્રાપ્ત થયેલા નવા કરારના સેવક બનવાને શક્તિમાન બનાવ્યા છે. આ ન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ાર તે લેખિત નિયમ નથી તે આત્માનો છે. લેખિત નિયમ મૃત્યુ લાવે છે, પરંતુ આત્મા જીવન બક્ષ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સેવા જે મૃત્યુ લાવે છે તેના શબ્દો પથ્થર પર લખાયેલા હતા. તે દેવના મહિમા સાથે આવ્યા હતા. મૂસાના મુ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તેજ મહિમાથી એટલું પ્રકાશવાન હતું કે ઈસ્રાએલ ના લોકો સતત તેની સામે જોઈ શક્યા નહોતા.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િમા પછીથી અદશ્ય થઈ ગ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નિશ્ચિત રીતે, જે સેવા આત્માનું અનુગમન કરાવે છે તેનો મહિમા તો આનાથી પણ મહાન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ારું કહેવું આમ છે: કે સેવા લોકોને તેમના પાપના અનુસંધાનમાં મૂલવતી હતી, પરંતુ તે મહિમાવંત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ટલી જ નિશ્ચિતતાથી જે સેવા લોકોને દેવને અનુરુંપ બનાવે છે, તેનો મહિમા વધુ ઉત્કૃષ્ટ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જૂની સેવાનો મહિમા છે. પરંતુ નવી સેવાના વધારે અધિક મહિમાવાન સાથે સરખાવતા તેના મહિમાનો ખરેખ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દ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હિમા સાથે આવેલી જે સેવા અદશ્ય થવાની હતી, પછી તો આ સેવા જે અવિનાશી છે તેનો મહિમા વિશેષ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પણી આ અભિલાષાને લીધે તો આપણે વધારે હિંમતવાન બની શક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પણે મૂસા જેવા નથી. તેણે તો તેના મુખ પર મુખપટ નાખ્યું હતું. મૂસાએ તેનું મુખ ઢાંકી દીધું હતું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થી ઈસ્રાએલ લોકો તે જોઈ ના શકે. મહિમા નું વિલોપન થઈ રહ્યું હતું, અને મૂસા નહોતો ઈચ્છતો કે તે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અંત જુ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રંતુ તેઓના માનસપટ બંધ હતાં-તેઓ સમજી શક્યા નહિ. આજે પણ જ્યારે તેઓ જૂના કરારનું વાંચન કર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એ જ આવરણ અર્થને ઢાંકી દે છે. તે આવરણ હજુ પણ દૂર કરાયુ નથી. તે માત્ર ખ્રિસ્ત દ્વારા દૂર કર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આજે પણ જ્યારે આ લોકો મૂસાના નિયમનું વાંચન કરે છે, ત્યારે તેઓનું માનસપટ આચ્છાદિ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રંતુ જ્યારે વ્યક્તિ પરિવર્તીત થાય છે અને પ્રભુને અનુસરે છે, ત્યારે તે આચ્છાદન દૂર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્રભુ તે આત્મા છે. અને જ્યાં દેવનો આત્મા છે ત્યાં સ્વતંત્રત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ને આપણા મુખ આચ્છાદિત નથી. આપણે સર્વ દેવનો મહિમા પ્રદર્શિત કરીએ છીએ. આપણે તેના જેવા થ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િવર્તીત થયા છીએ. આ પરિવર્તન આપણામાં વધુ ને વધુ મહિમાનું પ્રદાન કરે છે. આ મહિમા પ્રભુ તરફથી આવે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આત્મ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2026-10-21T06:37:31Z</dcterms:created>
  <dcterms:modified xsi:type="dcterms:W3CDTF">2026-10-21T06:37:31Z</dcterms:modified>
  <dc:title>૨ કરિંથીઓને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