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presProps" Target="presProps.xml"/>
  <Relationship Id="rId108" Type="http://schemas.openxmlformats.org/officeDocument/2006/relationships/viewProps" Target="viewProps.xml"/>
  <Relationship Id="rId10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ல்லாமலும், ஒரு உவமையை அவர்களுக்குச் சொன்னார்: ஐசுவரியமுள்ள ஒருவனுடைய நிலம் நன்றாய் விளை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நான் என்ன செய்வேன்? என் தானியங்களைச் சேர்த்து வைக்கிறதற்கு இடமில்லையே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நான் என்ன செய்வேன்? என் தானியங்களைச் சேர்த்து வைக்கிறதற்கு இடமில்லையே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ஒன்று செய்வேன், என் களஞ்சியங்களை இடித்து, பெரிதாகக் கட்டி, எனக்கு விளைந்த தானியத்தையும் என் பொருள்களையும் அங்கே சேர்த்து வை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ஒன்று செய்வேன், என் களஞ்சியங்களை இடித்து, பெரிதாகக் கட்டி, எனக்கு விளைந்த தானியத்தையும் என் பொருள்களையும் அங்கே சேர்த்து வைத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: ஆத்துமாவே, உனக்காக அநேக வருஷங்களுக்கு அநேகம் பொருள்கள் சேர்த்துவைக்கப்பட்டிருக்கிறது; நீ இளைப்பாறி, புசித்துக் குடித்து, பூரிப்பாயிரு என்று என் ஆத்துமாவோடே சொல்லுவேன் என்று தனக்குள்ளே சிந்தித்துச் சொல்லிக்கொண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: ஆத்துமாவே, உனக்காக அநேக வருஷங்களுக்கு அநேகம் பொருள்கள் சேர்த்துவைக்கப்பட்டிருக்கிறது; நீ இளைப்பாறி, புசித்துக் குடித்து, பூரிப்பாயிரு என்று என் ஆத்துமாவோடே சொல்லுவேன் என்று தனக்குள்ளே சிந்தித்துச் சொல்லிக்கொண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ோ அவனை நோக்கி: மதிகேடனே, உன் ஆத்துமா உன்னிடத்திலிருந்து இந்த இராத்திரியிலே எடுத்துக் கொள்ளப்படும், அப்பொழுது நீ சேகரித்தவைகள் யாருடையதாகும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ோ அவனை நோக்கி: மதிகேடனே, உன் ஆத்துமா உன்னிடத்திலிருந்து இந்த இராத்திரியிலே எடுத்துக் கொள்ளப்படும், அப்பொழுது நீ சேகரித்தவைகள் யாருடையதாகும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ிடத்தில் ஐசுவரியவானாயிராமல், தனக்காகவே பொக்கிஷங்களைச் சேர்த்துவைக்கிறவன் இப்படியே இருக்கிறான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னும் அவர் தம்முடைய சீஷரை நோக்கி: இப்படியிருக்கிறபடியினால், என்னத்தை உண்போம் என்று உங்கள் ஜீவனுக்காகவும், என்னத்தை உடுப்போமென்று உங்கள் சரீரத்துக்காகவும் கவலைப்படாதிருங்கள் என்று உங்களுக்குச் சொல்ல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னும் அவர் தம்முடைய சீஷரை நோக்கி: இப்படியிருக்கிறபடியினால், என்னத்தை உண்போம் என்று உங்கள் ஜீவனுக்காகவும், என்னத்தை உடுப்போமென்று உங்கள் சரீரத்துக்காகவும் கவலைப்படாதிருங்கள் என்று உங்களுக்குச் சொல்ல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ாரத்தைப்பார்க்கிலும் ஜீவனும், உடையைப்பார்க்கிலும் சரீரமும் விசேஷித்தவைகளாயிருக்கிறது 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கங்களைக் கவனித்துப்பாருங்கள், அவைகள் விதைக்கிறதுமில்லை அறுக்கிறதுமில்லை, அவைகளுக்குப் பண்டசாலையுமில்லை, களஞ்சியமுமில்லை, இல்லாவிட்டாலும் அவைகளையும் தேவன் பிழைப்பூட்டுகிறார்; பறவைகளைப்பார்க்கிலும் நீங்கள் எவ்வளவோ விசேஷித்தவர்களாயிருக்கிற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கங்களைக் கவனித்துப்பாருங்கள், அவைகள் விதைக்கிறதுமில்லை அறுக்கிறதுமில்லை, அவைகளுக்குப் பண்டசாலையுமில்லை, களஞ்சியமுமில்லை, இல்லாவிட்டாலும் அவைகளையும் தேவன் பிழைப்பூட்டுகிறார்; பறவைகளைப்பார்க்கிலும் நீங்கள் எவ்வளவோ விசேஷித்தவர்களாயிருக்கிற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்தருணத்திலே அநேகமாயிரம் ஜனங்கள் ஒருவரை ஒருவர் மிதிக்கத்தக்கதாகக் கூடிவந்திருக்கையில், அவர் முதலாவது தம்முடைய சீஷரை நோக்கி: நீங்கள் மாயமாகிய பரிசேயருடைய புளித்தமாவைக்குறித்து எச்சரிக்கையாயிர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்தருணத்திலே அநேகமாயிரம் ஜனங்கள் ஒருவரை ஒருவர் மிதிக்கத்தக்கதாகக் கூடிவந்திருக்கையில், அவர் முதலாவது தம்முடைய சீஷரை நோக்கி: நீங்கள் மாயமாகிய பரிசேயருடைய புளித்தமாவைக்குறித்து எச்சரிக்கையாயிர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வலைப்படுகிறதினால் உங்களில் எவன் தன் சரீர அளவோடு ஒரு முழத்தைக் கூட்ட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ிகவும் அற்பமான காரியமுதலாய் உங்களால் செய்யக்கூடாதிருக்க, மற்றவைகளுக்காக நீங்கள் கவலைப்படுகிறதென்ன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ிகவும் அற்பமான காரியமுதலாய் உங்களால் செய்யக்கூடாதிருக்க, மற்றவைகளுக்காக நீங்கள் கவலைப்படுகிறதென்ன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ெளியாக்கப்படாத மறைபொருளுமில்லை, அறியப்படாத இரகசியமு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ாட்டுப்புஷ்பங்கள் எப்படி வளருகிறதென்று கவனித்துப்பாருங்கள்; அவைகள் உழைக்கிறதுமில்லை, நூற்கிறதுமில்லை, என்றாலும் சாலொமோன் முதலாய் தன் சர்வ மகிமையிலும் அவைகளில் ஒன்றைப்போலாகிலும் உடுத்தியிருந்ததில்லை என்று உங்களுக்குச் சொல்ல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ாட்டுப்புஷ்பங்கள் எப்படி வளருகிறதென்று கவனித்துப்பாருங்கள்; அவைகள் உழைக்கிறதுமில்லை, நூற்கிறதுமில்லை, என்றாலும் சாலொமோன் முதலாய் தன் சர்வ மகிமையிலும் அவைகளில் ஒன்றைப்போலாகிலும் உடுத்தியிருந்ததில்லை என்று உங்களுக்குச் சொல்ல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ாட்டுப்புஷ்பங்கள் எப்படி வளருகிறதென்று கவனித்துப்பாருங்கள்; அவைகள் உழைக்கிறதுமில்லை, நூற்கிறதுமில்லை, என்றாலும் சாலொமோன் முதலாய் தன் சர்வ மகிமையிலும் அவைகளில் ஒன்றைப்போலாகிலும் உடுத்தியிருந்ததில்லை என்று உங்களுக்குச் சொல்ல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லால், நீங்கள் இருளிலே பேசினது எதுவோ, அது வெளிச்சத்திலே கேட்கப்படும்; நீங்கள் அறைகளில் காதிலே சொன்னது எதுவோ, அது வீடுகளின்மேல் கூறப்ப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லால், நீங்கள் இருளிலே பேசினது எதுவோ, அது வெளிச்சத்திலே கேட்கப்படும்; நீங்கள் அறைகளில் காதிலே சொன்னது எதுவோ, அது வீடுகளின்மேல் கூற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ிருக்க, அற்பவிசுவாசிகளே, இன்றைக்குக் காட்டிலிருந்து நாளைக்கு அடுப்பிலே போடப்படுகிற புல்லுக்கு தேவன் இவ்விதமாக உடுத்துவித்தால், உங்களுக்கு உடுத்துவிப்பது அதிக நிச்சயமல்லவா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ிருக்க, அற்பவிசுவாசிகளே, இன்றைக்குக் காட்டிலிருந்து நாளைக்கு அடுப்பிலே போடப்படுகிற புல்லுக்கு தேவன் இவ்விதமாக உடுத்துவித்தால், உங்களுக்கு உடுத்துவிப்பது அதிக நிச்சயமல்லவா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ிதராகிய உங்களுக்கு நான் சொல்லுகிறேன்: சரீரத்தைக் கொலைசெய்து, அதன்பின்பு அதிகமாக ஒன்றும் செய்யத் திராணியில்லாதவர்களுக்குப் பயப்படாதிர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ிதராகிய உங்களுக்கு நான் சொல்லுகிறேன்: சரீரத்தைக் கொலைசெய்து, அதன்பின்பு அதிகமாக ஒன்றும் செய்யத் திராணியில்லாதவர்களுக்குப் பயப்படாதிர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ையால், என்னத்தை உண்போம், என்னத்தைக் குடிப்போம் என்று, நீங்கள் கேளாமலும் சந்தேகப்படாமலும் இர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ன்னாருக்குப் பயப்படவேண்டுமென்று உங்களுக்குக் காண்பிக்கிறேன்: கொலைசெய்தபின்பு நரகத்திலே தள்ள வல்லமையுள்ளவருக்குப் பயப்படுங்கள்; ஆம், அவருக்கே பயப்படுங்களென்று உங்களுக்குச் சொல்ல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ன்னாருக்குப் பயப்படவேண்டுமென்று உங்களுக்குக் காண்பிக்கிறேன்: கொலைசெய்தபின்பு நரகத்திலே தள்ள வல்லமையுள்ளவருக்குப் பயப்படுங்கள்; ஆம், அவருக்கே பயப்படுங்களென்று உங்களுக்குச் சொல்ல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ைகளையெல்லாம் உலகத்தார் நாடித் தேடுகிறார்கள்; இவைகள் உங்களுக்கு வேண்டியவைகளென்று உங்கள் பிதாவானவர் அறிந்திருக்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ைகளையெல்லாம் உலகத்தார் நாடித் தேடுகிறார்கள்; இவைகள் உங்களுக்கு வேண்டியவைகளென்று உங்கள் பிதாவானவர் அறிந்திருக்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ண்டு காசுக்கு ஐந்து அடைக்கலான் குருவிகளை விற்கிறார்களல்லவா? அவைகளில் ஒன்றாகிலும் தேவனால் மறக்கப்படுகிறத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ண்டு காசுக்கு ஐந்து அடைக்கலான் குருவிகளை விற்கிறார்களல்லவா? அவைகளில் ஒன்றாகிலும் தேவனால் மறக்கப்படுகிறத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வனுடைய ராஜ்யத்தையே தேடுங்கள், அப்பொழுது இவைகளெல்லாம் உங்களுக்குக் கூடக் கொடுக்கப்ப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தலையிலுள்ள மயிரெல்லாம் எண்ணப்பட்டிருக்கிறது, ஆகையால் பயப்படாதிருங்கள், அநேகம் அடைக்கலான் குருவிகளைப்பார்க்கிலும் நீங்கள் விசேஷித்தவர்களாயிருக்கிற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தலையிலுள்ள மயிரெல்லாம் எண்ணப்பட்டிருக்கிறது, ஆகையால் பயப்படாதிருங்கள், அநேகம் அடைக்கலான் குருவிகளைப்பார்க்கிலும் நீங்கள் விசேஷித்தவர்களாயிருக்கிற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யப்படாதே சிறுமந்தையே, உங்களுக்கு ராஜ்யத்தைக் கொடுக்க உங்கள்பிதா பிரியமாயிருக்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யப்படாதே சிறுமந்தையே, உங்களுக்கு ராஜ்யத்தைக் கொடுக்க உங்கள்பிதா பிரியமாயிருக்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 நான் உங்களுக்குச் சொல்லுகிறேன்: மனுஷர் முன்பாக என்னை அறிக்கைபண்ணுகிறவன் எவனோ அவனை மனுஷகுமாரனும் தேவதூதர் முன்பாக அறிக்கைபண்ணுவ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 நான் உங்களுக்குச் சொல்லுகிறேன்: மனுஷர் முன்பாக என்னை அறிக்கைபண்ணுகிறவன் எவனோ அவனை மனுஷகுமாரனும் தேவதூதர் முன்பாக அறிக்கைபண்ணுவ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ங்களுக்கு உள்ளவைகளை விற்றுப் பிச்சைகொடுங்கள், பழமையாய்ப் போகாத பணப்பைகளையும் குறையாத பொக்கிஷத்தையும் பரலோகத்திலே உங்களுக்குச் சம்பாதித்துவையுங்கள், அங்கே திருடன் அணுகுகிறதுமில்லை, பூச்சி கெடுக்கிறதும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ங்களுக்கு உள்ளவைகளை விற்றுப் பிச்சைகொடுங்கள், பழமையாய்ப் போகாத பணப்பைகளையும் குறையாத பொக்கிஷத்தையும் பரலோகத்திலே உங்களுக்குச் சம்பாதித்துவையுங்கள், அங்கே திருடன் அணுகுகிறதுமில்லை, பூச்சி கெடுக்கிறதும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ஷர் முன்பாக என்னை மறுதலிக்கிறவன் தேவதூதர் முன்பாக மறுதலிக்கப்படுவ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ங்கள் பொக்கிஷம் எங்கே இருக்கிறதோ அங்கே உங்கள் இருதயமும் இரு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வனாகிலும் மனுஷகுமாரனுக்கு விரோதமான விசேஷத்தைச் சொன்னால் அது அவனுக்கு மன்னிக்கப்படும்; பரிசுத்த ஆவிக்கு விரோதமாய்த் தூஷணஞ்சொல்லுகிறவனுக்கோ மன்னிக்கப்படுவத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வனாகிலும் மனுஷகுமாரனுக்கு விரோதமான விசேஷத்தைச் சொன்னால் அது அவனுக்கு மன்னிக்கப்படும்; பரிசுத்த ஆவிக்கு விரோதமாய்த் தூஷணஞ்சொல்லுகிறவனுக்கோ மன்னிக்கப்படுவத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ங்கள் அரைகள் கட்டப்பட்டதாகவும், உங்கள் விளக்குகள் எரிகிறதாகவ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, ஜெபஆலயத்தலைவர்களுக்கும் துரைத்தனத்தார்களுக்கும் அதிகாரமுள்ளவர்களுக்கும் முன்பாக உங்களைக் கொண்டுபோய் விடும்போது: எப்படி, என்னத்தை மாறுத்தரமாகச் சொல்லுவோம் என்றும், எதைப் பேசுவோமென்றும் கவலைப்படாதிருங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, ஜெபஆலயத்தலைவர்களுக்கும் துரைத்தனத்தார்களுக்கும் அதிகாரமுள்ளவர்களுக்கும் முன்பாக உங்களைக் கொண்டுபோய் விடும்போது: எப்படி, என்னத்தை மாறுத்தரமாகச் சொல்லுவோம் என்றும், எதைப் பேசுவோமென்றும் கவலைப்படாதிருங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பேசவேண்டியவைகளைப் பரிசுத்த ஆவியானவர் அந்நேரத்திலே உங்களுக்குப் போதிப்பார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ஜனக்கூட்டத்தில் ஒருவன் அவரை நோக்கி: போதகரே, ஆஸ்தியைப் பாகம்பிரித்து என் வீதத்தை எனக்குத் தரும்படி என் சகோதரனுக்குக் கட்டளையிடவேண்டும் என்று கேட்டுக்கொண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ஜனக்கூட்டத்தில் ஒருவன் அவரை நோக்கி: போதகரே, ஆஸ்தியைப் பாகம்பிரித்து என் வீதத்தை எனக்குத் தரும்படி என் சகோதரனுக்குக் கட்டளையிடவேண்டும் என்று கேட்டுக்கொண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ர்: மனுஷனே, என்னை உங்களுக்கு நியாயாதிபதியாகவும் பங்கிடுகிறவனாகவும் வைத்தவன் யார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ர்: மனுஷனே, என்னை உங்களுக்கு நியாயாதிபதியாகவும் பங்கிடுகிறவனாகவும் வைத்தவன் யார்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அவர் அவர்களை நோக்கி: பொருளாசையைக்குறித்து எச்சரிக்கையாயிருங்கள்; ஏனெனில் ஒருவனுக்கு எவ்வளவு திரளான ஆஸ்தி இருந்தாலும் அது அவனுக்கு ஜீவன் அல்ல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அவர் அவர்களை நோக்கி: பொருளாசையைக்குறித்து எச்சரிக்கையாயிருங்கள்; ஏனெனில் ஒருவனுக்கு எவ்வளவு திரளான ஆஸ்தி இருந்தாலும் அது அவனுக்கு ஜீவன் அல்ல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க்கு எதிராளியானவன் உன்னை அதிகாரியினிடத்திற்குக் கொண்டுபோகிறபோது, வழியிலேதானே அவனிடத்திலிருந்து விடுதலையாகும்படி பிரயாசப்படு, இல்லாவிட்டால், அவன் உன்னை நியாயாதிபதிக்கு முன்பாகக் கொண்டுபோவான், நியாயாதிபதி உன்னைச் சேவகனிடத்தில் ஒப்புக்கொடுப்பான், சேவகன் உன்னைச் சிறைச்சாலையில் போடுவ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க்கு எதிராளியானவன் உன்னை அதிகாரியினிடத்திற்குக் கொண்டுபோகிறபோது, வழியிலேதானே அவனிடத்திலிருந்து விடுதலையாகும்படி பிரயாசப்படு, இல்லாவிட்டால், அவன் உன்னை நியாயாதிபதிக்கு முன்பாகக் கொண்டுபோவான், நியாயாதிபதி உன்னைச் சேவகனிடத்தில் ஒப்புக்கொடுப்பான், சேவகன் உன்னைச் சிறைச்சாலையில் போடுவ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க்கு எதிராளியானவன் உன்னை அதிகாரியினிடத்திற்குக் கொண்டுபோகிறபோது, வழியிலேதானே அவனிடத்திலிருந்து விடுதலையாகும்படி பிரயாசப்படு, இல்லாவிட்டால், அவன் உன்னை நியாயாதிபதிக்கு முன்பாகக் கொண்டுபோவான், நியாயாதிபதி உன்னைச் சேவகனிடத்தில் ஒப்புக்கொடுப்பான், சேவகன் உன்னைச் சிறைச்சாலையில் போடுவ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ங்கள் எஜமான் கலியாணத்திலிருந்து வந்து தட்டும்போது, உடனே அவருக்குத் திறக்கும்படி எப்பொழுது வருவார் என்று காத்திருக்கிற மனுஷருக்கு ஒப்பாகவும் இருங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ங்கள் எஜமான் கலியாணத்திலிருந்து வந்து தட்டும்போது, உடனே அவருக்குத் திறக்கும்படி எப்பொழுது வருவார் என்று காத்திருக்கிற மனுஷருக்கு ஒப்பாகவும் இருங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நீ கடைசிக்காசைக் கொடுத்துத் தீர்க்குமட்டும், அவ்விடத்திலிருந்து புறப்படமாட்டாய் என்று உனக்குச் சொல்லுகிறேன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நீ கடைசிக்காசைக் கொடுத்துத் தீர்க்குமட்டும், அவ்விடத்திலிருந்து புறப்படமாட்டாய் என்று உனக்குச் சொல்லுகிறேன் என்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ஜமான் வரும்போது, விழித்திருக்கிறவர்களாகக் காணப்படுகிற ஊழியக்காரரே பாக்கியவான்கள். அவர் அரை கட்டிக்கொண்டு, அவர்களைப் பந்தியிருக்கச்செய்து, சமீபமாய் வந்து, அவர்களுக்கு ஊழியஞ்செய்வார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ஜமான் வரும்போது, விழித்திருக்கிறவர்களாகக் காணப்படுகிற ஊழியக்காரரே பாக்கியவான்கள். அவர் அரை கட்டிக்கொண்டு, அவர்களைப் பந்தியிருக்கச்செய்து, சமீபமாய் வந்து, அவர்களுக்கு ஊழியஞ்செய்வார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ஜமான் வரும்போது, விழித்திருக்கிறவர்களாகக் காணப்படுகிற ஊழியக்காரரே பாக்கியவான்கள். அவர் அரை கட்டிக்கொண்டு, அவர்களைப் பந்தியிருக்கச்செய்து, சமீபமாய் வந்து, அவர்களுக்கு ஊழியஞ்செய்வார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இரண்டாம் ஜாமத்திலாவது மூன்றாம் ஜாமத்திலாவது வந்து, அவர்கள் அப்படியே இருக்கக்கண்டால், அவ்வூழியக்காரர் பாக்கியவான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ிருடன் இன்ன நேரத்தில் வருவானென்று வீட்டெஜமானுக்குத் தெரிந்திருந்தால், அவன் விழித்திருந்து, தன் வீட்டைக் கன்னமிடவொட்டான் என்று அறிந்திருக்கிறீ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ிருடன் இன்ன நேரத்தில் வருவானென்று வீட்டெஜமானுக்குத் தெரிந்திருந்தால், அவன் விழித்திருந்து, தன் வீட்டைக் கன்னமிடவொட்டான் என்று அறிந்திருக்கிறீ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ந்தப்படியே நீங்கள் நினையாத நேரத்தில் மனுஷகுமாரன் வருவார், ஆகையால் நீங்களும் ஆயத்தமாயிருங்கள் என்ற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பேதுரு அவரை நோக்கி: ஆண்டவரே, இந்த உவமைகளை எங்களுக்குமாத்திரம் சொல்லுகிறீரோ, எல்லாருக்கும் சொல்லுகிறீரோ என்று கேட்ட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பேதுரு அவரை நோக்கி: ஆண்டவரே, இந்த உவமைகளை எங்களுக்குமாத்திரம் சொல்லுகிறீரோ, எல்லாருக்கும் சொல்லுகிறீரோ என்று கேட்ட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தற்குக் கர்த்தர்: பணிவிடைக்காரருக்குத் தகுதியான காலத்திலே படிகொடுக்கும்படி எஜமான் அவர்கள் மேலதிகாரியாக வைக்கத்தக்க உண்மையும் விவேகமுமுள்ள விசாரணைக்காரன் யாவன்?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தற்குக் கர்த்தர்: பணிவிடைக்காரருக்குத் தகுதியான காலத்திலே படிகொடுக்கும்படி எஜமான் அவர்கள் மேலதிகாரியாக வைக்கத்தக்க உண்மையும் விவேகமுமுள்ள விசாரணைக்காரன் யாவன்?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ஜமான் வரும்போது அப்படியே செய்கிறவனாய்க் காணப்படுகிற ஊழியக்காரன் பாக்கியவ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னக்குள்ளதெல்லாவற்றின்மேலும் அவனை விசாரணைக்காரனாக வைப்பான் என்று மெய்யாகவே உங்களுக்குச் சொல்கிறே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னக்குள்ளதெல்லாவற்றின்மேலும் அவனை விசாரணைக்காரனாக வைப்பான் என்று மெய்யாகவே உங்களுக்குச் சொல்கிறே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த ஊழியக்காரனோ, என் எஜமான் வர நாள் செல்லும் என்று தனக்குள்ளே சொல்லிக்கொண்டு, வேலைக்காரரையும் வேலைக்காரிகளையும் அடிக்கவும், புசித்துக் குடித்து வெறிக்கவும் தலைப்பட்டால்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த ஊழியக்காரனோ, என் எஜமான் வர நாள் செல்லும் என்று தனக்குள்ளே சொல்லிக்கொண்டு, வேலைக்காரரையும் வேலைக்காரிகளையும் அடிக்கவும், புசித்துக் குடித்து வெறிக்கவும் தலைப்பட்டால்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ன் நினையாத நாளிலும், அறியாத நேரத்திலும், அந்த ஊழியக்காரனுடைய எஜமான் வந்து, அவனைக் கடினமாய்த் தண்டித்து, உண்மையில்லாதவர்களோடே அவனுக்குப் பங்கை நியமிப்ப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ன் நினையாத நாளிலும், அறியாத நேரத்திலும், அந்த ஊழியக்காரனுடைய எஜமான் வந்து, அவனைக் கடினமாய்த் தண்டித்து, உண்மையில்லாதவர்களோடே அவனுக்குப் பங்கை நியமிப்ப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ன் எஜமானுடைய சித்தத்தை அறிந்தும் ஆயத்தமாயிராமலும் அவனுடைய சித்தத்தின்படி செய்யாமலும் இருந்த ஊழியக்காரன் அநேக அடிகள் அடிக்கப்படுவான்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ன் எஜமானுடைய சித்தத்தை அறிந்தும் ஆயத்தமாயிராமலும் அவனுடைய சித்தத்தின்படி செய்யாமலும் இருந்த ஊழியக்காரன் அநேக அடிகள் அடிக்கப்படுவான்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றியாதவனாயிருந்து, அடிகளுக்கு ஏதுவானவைகளைச் செய்தவனோ சில அடிகள் அடிக்கப்படுவான். எவனிடத்தில் அதிகங் கொடுக்கப்படுகிறதோ அவனிடத்தில் அதிகங் கேட்கப்படும்; மனுஷர் எவனிடத்தில் அதிகமாய் ஒப்புவிக்கிறார்களோ அவனிடத்தில் அதிகமாய்க் கேட்பார்கள்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றியாதவனாயிருந்து, அடிகளுக்கு ஏதுவானவைகளைச் செய்தவனோ சில அடிகள் அடிக்கப்படுவான். எவனிடத்தில் அதிகங் கொடுக்கப்படுகிறதோ அவனிடத்தில் அதிகங் கேட்கப்படும்; மனுஷர் எவனிடத்தில் அதிகமாய் ஒப்புவிக்கிறார்களோ அவனிடத்தில் அதிகமாய்க் கேட்பார்கள்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பூமியின்மேல் அக்கினியைப் போட வந்தேன், அது இப்பொழுதே பற்றி எரிய வேண்டுமென்று விரும்புகிறே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பூமியின்மேல் அக்கினியைப் போட வந்தேன், அது இப்பொழுதே பற்றி எரிய வேண்டுமென்று விரும்புகிறே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கிலும் நான் முழுகவேண்டிய ஒரு ஸ்நானமுண்டு அது முடியுமளவும் எவ்வளவோ நெருக்கப்படுகிறே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ான் பூமியிலே சமாதானத்தை உண்டாக்க வந்தேன் என்று நினைக்கிறீர்களோ? சமாதானத்தையல்ல, பிரிவினையையே உண்டாக்க வந்தேன் என்று உங்களுக்குச் சொல்லுகிறே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ான் பூமியிலே சமாதானத்தை உண்டாக்க வந்தேன் என்று நினைக்கிறீர்களோ? சமாதானத்தையல்ல, பிரிவினையையே உண்டாக்க வந்தேன் என்று உங்களுக்குச் சொல்லுகிறே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ப்படியெனில், இதுமுதல் ஒரே வீட்டிலே ஐந்துபேர் பிரிந்திருப்பார்கள், இரண்டுபேருக்கு விரோதமாய் மூன்றுபேரும், மூன்றுபேருக்கு விரோதமாய் இரண்டுபேரும் பிரிந்திருப்பார்க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தகப்பன் மகனுக்கும் மகன் தகப்பனுக்கும், தாய் மகளுக்கும் மகள் தாய்க்கும், மாமி மருமகளுக்கும் மருமகள் மாமிக்கும் விரோதமாய்ப் பிரிந்திருப்பார்கள் என்றார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தகப்பன் மகனுக்கும் மகன் தகப்பனுக்கும், தாய் மகளுக்கும் மகள் தாய்க்கும், மாமி மருமகளுக்கும் மருமகள் மாமிக்கும் விரோதமாய்ப் பிரிந்திருப்பார்கள் என்றார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ின்பு அவர் ஜனங்களை நோக்கி: மேற்கே மேகம் எழும்புகிறதை நீங்கள் காணும்போது, மழை வருமென்று சொல்லுகிறீர்கள்; அந்தப்படியுமாகும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ின்பு அவர் ஜனங்களை நோக்கி: மேற்கே மேகம் எழும்புகிறதை நீங்கள் காணும்போது, மழை வருமென்று சொல்லுகிறீர்கள்; அந்தப்படியுமாகும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ென்றல் அடிக்கிறதை நீங்கள் காணும்போது உஷ்ணம் உண்டாகுமென்று சொல்லுகிறீர்கள், அந்தப்படியுமாகும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மாயக்காரரே, பூமியின் தோற்றத்தையும் வானத்தின் தோற்றத்தையும் நிதானிக்க உங்களுக்குத் தெரியுமே, இந்தக் காலத்தையோ நிதானியாமற்போகிறதென்ன?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நியாயம் இன்னதென்று நீங்களே தீர்மானியாமலிருக்கிறதென்ன?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நியாயம் இன்னதென்று நீங்களே தீர்மானியாமலிருக்கிறதென்ன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7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ഒരുപമയും അവരോടു പറഞ്ഞതു: “ധനവാനായോരു മനുഷ്യന്റെ ഭൂമി നന്നായി വി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പ്പോൾ അവൻ: ഞാൻ എന്തു ചെയ്യേണ്ടു? എന്റെ വിളവു കൂട്ടിവെപ്പാൻ സ്ഥലം പോരാ എന്നു ഉള്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ചാ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ിന്നെ അവൻ പറഞ്ഞതു: ഞാൻ ഇതു ചെയ്യും; എന്റെ കളപ്പുരകളെ പൊളിച്ചു അധികം വലിയവ പണിതു എന്റെ വിള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സ്തുവകയും എല്ലാം അതിൽ കൂട്ടിവ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നിട്ടു എന്നോടുതന്നേ; നിനക്കു ഏറിയ ആണ്ടുകൾക്കു മതിയായ അനവധി വസ്തുവ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രൂപിച്ചുവെച്ചിരിക്കുന്നു; ആശ്വസിക്ക, തിന്നുക, കുടിക്ക, ആനന്ദിക്ക എന്നു പറയും. ദൈവമോ അവന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മൂഢാ, ഈ രാത്രിയിൽ നിന്റെ പ്രാണനെ നിന്നോടു ചോദിക്കും. പിന്നെ നീ ഒരുക്കിവെച്ചതു ആർക്കാ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ദൈവവിഷയമായി സമ്പന്നനാകാതെ തനിക്കു തന്നേ നിക്ഷേപിക്കുന്നവന്റെ കാര്യം ഇങ്ങനെ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ൻ തന്റെ ശിഷ്യന്മാരോടു പറഞ്ഞതു: “ആകയാൽ എന്തു തിന്നും എന്നു ജീവന്നായിക്കൊണ്ടും എന്തു ഉടു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ശരീരത്തിന്നായിക്കൊണ്ടും വിചാരപ്പെടരുതു” എന്നു ഞാൻ നിങ്ങളോട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ആഹാരത്തെക്കാൾ ജീവനും ഉടുപ്പിനെക്കാൾ ശരീരവും വലുത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കാക്കയെ നോക്കുവിൻ; അതു വിതെക്കുന്നില്ല, കൊയ്യുന്നില്ല, അതിന്നു പാണ്ടികശാലയും കളപ്പുരയും ഇ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കിലും ദൈവം അതിനെ പുലർത്തുന്നു. പറവജാതിയെക്കാൾ നിങ്ങൾ എത്ര വിശേഷമുള്ളവർ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തിന്നിടെ പുരുഷാരം തമ്മിൽ ചവിട്ടുവാൻ തക്കവണ്ണം ആയിരം ആയിരമായി തിങ്ങിക്കൂടിയപ്പോൾ അവൻ ആദ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ിഷ്യന്മാരോടു പറഞ്ഞുതുടങ്ങിതു: “പരീശന്മാരുടെ പുളിച്ചമാവായ കപടഭക്തി സൂക്ഷിച്ച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പിന്നെ വിചാരപ്പെടുന്നതിനാൽ തന്റെ നീളത്തിൽ ഒരു മുഴം കൂട്ടുവാൻ നിങ്ങളിൽ ആർക്കു കഴിയ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ആകയാൽ ഏറ്റവും ചെറിയതിന്നുപോലും നിങ്ങൾ പോരാത്തവർ എങ്കിൽ ശേഷമുള്ളതിനെക്കുറിച്ചു വിചാരപ്പെട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ൂടിവെച്ചതു ഒന്നും വെളിച്ചത്തു വരാതെയും ഗൂഢമായതു ഒന്നും അറിയാതെയും ഇര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താമര എങ്ങനെ വളരുന്നു എന്നു വിചാരിപ്പിൻ; അവ അദ്ധ്വാനിക്കുന്നില്ല നൂൽക്കുന്നതുമില്ല; എന്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ലോമോൻ പോലും തന്റെ സകല മഹത്വത്തിലും ഇവയിൽ ഒന്നിനോളം ചമഞ്ഞിരുന്നില്ല ” എന്നു ഞാൻ നിങ്ങ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കയാൽ നിങ്ങൾ ഇരുട്ടത്തു പറഞ്ഞതു എല്ലാം വെളിച്ചത്തു കേൾക്കും; അറകളിൽ വെച്ചു ചെവിയിൽ മന്ത്രിച്ച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മുകളിൽ ഘോ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ഇന്നുള്ളതും നാളെ അടുപ്പിൽ ഇടുന്നതുമായ വയലിലെ പുല്ലിനെ ദൈവം ഇങ്ങനെ ഉടുപ്പിക്കുന്നു എങ്കി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ല്പവിശ്വസികളേ, നിങ്ങളെ എത്ര അധിക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നാൽ എന്റെ സ്നേഹിതന്മാരായ നിങ്ങളോടു ഞാൻ പറയുന്നതു: “ദേഹത്തെ കൊന്നിട്ടു പിന്നെ അധികമായി ഒ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‍വാൻ കഴിയാത്തവരെ ഭയപ്പെടേണ്ട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എന്തു തിന്നും എന്തു കുടിക്കും എന്നു നിങ്ങൾ ചിന്തിച്ചു ചഞ്ചലപ്പെട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ആരെ ഭയപ്പെടേണം എന്നു ഞാൻ നിങ്ങൾക്കു കാണിച്ചുതരാം. കൊന്നിട്ടു നരകത്തിൽ തള്ളിക്കളവാൻ അധികാരമുള്ള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യപ്പെടുവിൻ: അതേ, അവനെ ഭയപ്പെടുവിൻ ” എന്നു ഞാൻ നിങ്ങളോട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ഈ വക ഒക്കെയും ലോകജാതികൾ അന്വേഷിക്കുന്നു; നിങ്ങളുടെ പിതാവോ ഇവ നിങ്ങൾക്കു ആവശ്യ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രണ്ടു കാശിന്നു അഞ്ചു കുരികിലിനെ വില്ക്കുന്നില്ലയോ? അവയിൽ ഒന്നിനെപ്പോലും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ന്നുപോക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വന്റെ രാജ്യം അന്വേഷിപ്പിൻ; അതോടുകൂടെ നിങ്ങൾക്കു ഇതും കിട്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ിങ്ങളുടെ തലയിലെ മുടിപോലും എല്ലാം എണ്ണിയിരിക്കുന്നു; ആകയാൽ ഭയപ്പെടേണ്ടാ; ഏറിയ കുരികിലിനെക്കാ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വിശേഷതയുള്ളവ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ചെറിയ ആട്ടിൻ കൂട്ടമേ, ഭയപ്പെടരുതു; നിങ്ങളുടെ പിതാവു രാജ്യം നിങ്ങൾക്കു നല്ക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ാദ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നുഷ്യരുടെ മുമ്പിൽ ആരെങ്കിലും എന്നെ ഏറ്റുപറഞ്ഞാൽ അവനെ മനുഷ്യപുത്രനും ദൈവദൂതന്മാരുടെ മുമ്പാ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റ്റു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നിങ്ങൾക്കുള്ളതു വിറ്റു ഭിക്ഷകൊടുപ്പിൻ; കള്ളൻ അടുക്കയോ പുഴു കെടുക്കയോ ചെയ്യാത്ത സ്വർഗ്ഗ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ഴകിപ്പോകാത്ത മടിശ്ശീലകളും തീർന്നുപോകാത്ത നിക്ഷേപവും നിങ്ങൾക്കു ഉണ്ടാക്കിക്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മനുഷ്യരുടെ മുമ്പിൽ എന്നെ തള്ളിപ്പറയുന്നവനെ ദൈവദൂതന്മാരുടെ മുമ്പിൽ തള്ളിപ്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നിങ്ങളുടെ നിക്ഷേപം ഉള്ളേടത്തു നിങ്ങളുടെ ഹൃദയവും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മനുഷ്യപുത്രന്റെ നേരെ ഒരു വാക്കു പറയുന്ന ഏവനോടും ക്ഷമിക്കും; പരിശുദ്ധാത്മാവിന്റെ നേരെ ദൂഷ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വനോടോ ക്ഷമിക്കയില്ല ” എന്നു ഞാൻ നിങ്ങളോട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നിങ്ങളുടെ അര കെട്ടിയും വിളക്കു കത്തിയും കൊണ്ടിര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ാൽ നിങ്ങളെ പള്ളികൾക്കും കോയ്മകൾക്കും അധികാരങ്ങൾക്കും മുമ്പിൽ കൊണ്ടുപോകുമ്പോൾ എങ്ങനെ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ോ പ്രതിവാദിക്കേണ്ടു? എന്തു പറയേണ്ടു എന്നു വിചാരിപ്പെടേണ്ട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റയേണ്ടതു പരിശുദ്ധാത്മാവു ആ നാഴികയിൽ തന്നേ നിങ്ങളെ പഠി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ുരുഷാരത്തിൽ ഒരുത്തൻ അവനോടു: ഗുരോ, ഞാനുമായി അവകാശം പകുതിചെയ്‍വാൻ എന്റെ സഹോദര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ാല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നോടു അവൻ: “മനുഷ്യാ, എന്നെ നിങ്ങൾക്കു ന്യായകർത്താവോ പങ്കിടുന്നവനോ ആക്കിയതു ആർ 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ിന്നെ അവരോടു: “സകലദ്രവ്യാഗ്രഹവും സൂക്ഷിച്ചു ഒഴിഞ്ഞുകൊൾവിൻ; ഒരുത്തന്നു സമൃദ്ധിഉണ്ടായാല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സ്തുവകയല്ല അവന്റെ ജീവന്നു ആധാരമായിരിക്കുന്നതു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പ്രതിയോഗിയോടുകൂടെ അധികാരിയുടെ അടുക്കൽ പോകുമ്പോൾ വഴിയിൽവെച്ചു അവനോടു നിരന്നുകൊൾവാൻ ശ്രമിക്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ല്ലാഞ്ഞാൽ അവൻ നിന്നെ ന്യായാധിപന്റെ മുമ്പിൽ ഇഴെച്ചുകൊണ്ടു പോകയും ന്യായാധിപൻ നിന്നെ കോൽക്കാര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ക്കൽ ഏല്പിക്കയും കോൽക്കാരൻ തടവിൽ ആക്ക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യജമാനൻ കല്യാണത്തിന്നു പോയി വന്നു മുട്ടിയാൽ ഉടനെ വാതിൽ തുറന്നുകൊടുക്കേണ്ടതിന്നു അവൻ എപ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ങ്ങിവരും വന്നു കാത്തുനില്ക്കുന്ന ആളുകളോടു നിങ്ങൾ തുല്യരായി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ഒടുക്കത്തെ കാശുപോലും കൊടുത്തുതീരുവോളം നീ അവിടെ നിന്നു പുറത്തു വരികയില്ല ” എന്നു ഞാൻ നിന്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യജമാനൻ വരുന്നേരം ഉണർന്നിരിക്കുന്നവരായി കാണുന്ന ദാസന്മാർ ഭാഗ്യവാന്മാർ; അവൻ അര കെട്ടി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ക്ഷണത്തിന്നിരുത്തുകയും വന്നു അവർക്കു ശുശ്രൂഷ ചെയ്കയും ചെയ്യും” എന്നു ഞാൻ സത്യമായി നിങ്ങ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അവൻ രണ്ടാം യാമത്തിൽ വന്നാലും മൂന്നാമതിൽ വന്നാലും അങ്ങനെ കണ്ടു എങ്കിൽ അവർ ഭാഗ്യവാ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കള്ളൻ ഇന്ന നാഴികെക്കു വരുന്നു എന്നു വിട്ടുടയവൻ അറിഞ്ഞിരുന്നു എങ്കിൽ അവൻ ഉണർന്നിരുന്നു തന്റെ വീ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ുരപ്പാൻ സമ്മതിക്കയില്ല എന്നറി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നിനയാത്ത നാഴികയിൽ മനുഷ്യപുത്രൻ വരുന്നതുകൊണ്ടു നിങ്ങളും ഒരുങ്ങിയി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കർത്താവേ, ഈ ഉപമ പറയുന്നതു ഞങ്ങളോടോ എല്ലാവരോടും കൂടെയോ എന്നു പത്രൊസ് ചോദിച്ചതിന്നു കർത്ത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തക്കസമയത്തു ആഹാരവീതം കൊടുക്കേണ്ടതിന്നു യജമാനൻ തന്റെ വേലക്കാരുടെ മേൽ ആക്കുന്ന വിശ്വസ്ത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ുദ്ധിമാനുമായ ഗൃഹവിചാരകൻ ആ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യജമാനൻ വരുമ്പോൾ അങ്ങനെ ചെയ്തുകാണുന്ന ദാസൻ ഭാഗ്യവാ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അവൻ തനിക്കുള്ള സകലത്തിന്നും അവനെ വിചാരകനാക്കിവെക്കും” എന്നു ഞാൻ സത്യമായിട്ടു നിങ്ങ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എന്നാൽ ദാസൻ: യജമാനൻ താമസിച്ചേ വരികയുള്ളു എന്നു ഹൃദയത്തിൽ പറഞ്ഞു ബാല്യക്ക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ല്യക്കാരത്തികളെയും തല്ലുവാനും തിന്നു കുടിച്ചു മദിപ്പാനും തുടങ്ങിയാ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അവൻ നോക്കിയിരിക്കാത്ത നാളിലും അറിയാത്ത നാഴികയിലും ആ ദാസന്റെ യജമാനൻ വന്നു അവനെ ദണ്ഡിപ്പ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 അവിശ്വാസികളോടുകൂടെ പങ്കു കല്പ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യജമാനന്റെ ഇഷ്ടം അറിഞ്ഞിട്ടു ഒരുങ്ങാതെയും അവന്റെ ഇഷ്ടം ചെയ്യാതെയുമിരിക്കുന്ന ദാസന്നു വള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ികൊള്ള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അറിയാതെകണ്ടു അടിക്കു യോഗ്യമായതു ചെയ്തവന്നോ കുറയ അടി കൊള്ളും; വളരെ ലഭിച്ചവനോടു വള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വശ്യപ്പെടും; അധികം ഏറ്റുവാങ്ങിയവനോടു അധികം ചോദ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ഭൂമിയിൽ തീ ഇടുവാൻ ഞാൻ വന്നിരിക്കുന്നു; അതു ഇപ്പോഴേ കത്തിയെങ്കിൽ കൊള്ളായിരുന്നു എന്നല്ലാതെ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്റെന്തു ഇച്ഛിക്കേണ്ട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എങ്കിലും എനിക്കു ഒരു സ്നാനം ഏല്പാൻ ഉണ്ടു; അതു കഴിയുവോളം ഞാൻ എത്ര ഞെരുങ്ങ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ഭൂമിയിൽ സമാധാനം നല്കുവാൻ ഞാൻ വന്നിരിക്കുന്നു എന്നു തോന്നുന്നുവോ? അല്ലല്ല, ഛിദ്രം വരുത്ത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്രേ” എന്നു ഞാൻ നിങ്ങളോട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ഇനിമേൽ ഒരു വീട്ടിൽ ഇരുവരോടു മൂവരും മൂവരോടു ഇരുവരും ഇങ്ങനെ അഞ്ചുപേർ തമ്മിൽ ഛിദ്രിച്ച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അപ്പൻ മകനോടും മകൻ അപ്പനോടും അമ്മ മകളോടും മകൾ അമ്മയോടും അമ്മാവിയമ്മ മരുമകളോടും മരുമ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്മാവിയമ്മയോടും ഛിദ്രിച്ച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പിന്നെ അവൻ പുരുഷാരത്തോടു പറഞ്ഞതു: “പടിഞ്ഞാറുനിന്നു മേഘം പൊങ്ങുന്നതു കാണുമ്പോൾ പെരുമഴ വര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നിങ്ങൾ ഉടനെ പറയുന്നു; അങ്ങനെ സംഭവിക്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തെക്കൻ കാറ്റു ഊതുന്നതു കണ്ടാലോ അത്യുഷ്ണം ഉണ്ടാകും എന്നു പറയുന്നു; അതു സംഭവിക്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കപടഭക്തിക്കാരേ, ഭൂമിയുടെയും ആകാശത്തിന്റെയും ഭാവത്തെ വിവേചിപ്പാൻ നിങ്ങൾക്കു അറിയാ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എന്നാൽ ഈ കാലത്തെ വിവേചിപ്പാൻ അറിയാത്തതു എങ്ങനെ? ന്യായമായതു എന്തെന്നു നിങ്ങൾ സ്വയ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ധിക്കാത്തതും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2026-10-21T06:18:24Z</dcterms:created>
  <dcterms:modified xsi:type="dcterms:W3CDTF">2026-10-21T06:18:24Z</dcterms:modified>
  <dc:title>ലൂക്കൊസ്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