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ப் மாதத்தின் இந்த நாளிலே நீங்கள் புறப்பட்ட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ளிப்பில்லா அப்பத்தை ஏழுநாளளவும் புசிக்கக்கடவாய்; ஏழாம்நாளிலே கர்த்தருக்குப் பண்டிகை ஆசரிக்கப்படு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ஏழுநாளும் புளிப்பில்லா அப்பம் புசிக்கவேண்டும்; புளிப்புள்ள அப்பம் உன்னிடத்திலே காணப்படவேண்டாம்; உன் எல்லைக்குள் எங்கும் புளித்தமாவும் உன்னிடத்தில் காணப்படவேண்ட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ஏழுநாளும் புளிப்பில்லா அப்பம் புசிக்கவேண்டும்; புளிப்புள்ள அப்பம் உன்னிடத்திலே காணப்படவேண்டாம்; உன் எல்லைக்குள் எங்கும் புளித்தமாவும் உன்னிடத்தில் காணப்படவேண்ட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ீ உன் புத்திரனை நோக்கி: நான் எகிப்திலிருந்து புறப்படுகையில், கர்த்தர் எனக்குச் செய்ததற்காக இப்படி நடப்பிக்கப்படுகிறது என்று சொல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ீ உன் புத்திரனை நோக்கி: நான் எகிப்திலிருந்து புறப்படுகையில், கர்த்தர் எனக்குச் செய்ததற்காக இப்படி நடப்பிக்கப்படுகிறது என்று சொல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வருஷந்தோறும் குறித்த காலத்தில் இந்த நியமத்தை ஆசரித்து வர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ப்பந்திறந்து பிறக்கும் அனைத்தையும், உனக்கு இருக்கும் மிருகஜீவன்களின் தலையீற்றனைத்தையும், கர்த்தருக்கு ஒப்புக்கொடுப்பாயாக; அவைகளிலுள்ள ஆண்கள் கர்த்தருடைய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ப்பந்திறந்து பிறக்கும் அனைத்தையும், உனக்கு இருக்கும் மிருகஜீவன்களின் தலையீற்றனைத்தையும், கர்த்தருக்கு ஒப்புக்கொடுப்பாயாக; அவைகளிலுள்ள ஆண்கள் கர்த்தருடையவை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ங்களைப் பலத்த கையினால் எகிப்திலிருந்து புறப்படப்பண்ணினதற்கு, இது உன் கையில் அடையாளமாகவும், உன் கண்களின் நடுவே ஞாபகக்குறியாகவும் இருக்கக்கடவது என்று சொல்வாயாக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ங்களைப் பலத்த கையினால் எகிப்திலிருந்து புறப்படப்பண்ணினதற்கு, இது உன் கையில் அடையாளமாகவும், உன் கண்களின் நடுவே ஞாபகக்குறியாகவும் இருக்கக்கடவது என்று சொல்வாயாக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வந்த சமுத்திரத்தின் வனாந்தர வழியாய் ஜனங்களைச் சுற்றிப் போகப் பண்ணினார். இஸ்ரவேல் புத்திரர் எகிப்து தேசத்திலிருந்து அணியணியாய்ப் புறப்பட்டு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வந்த சமுத்திரத்தின் வனாந்தர வழியாய் ஜனங்களைச் சுற்றிப் போகப் பண்ணினார். இஸ்ரவேல் புத்திரர் எகிப்து தேசத்திலிருந்து அணியணியாய்ப் புறப்பட்டுப்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ுக்கோத்திலிருந்து பிரயாணப்பட்டு, வனாந்தரத்தின் ஓரமாய் ஏத்தாமிலே பாளயமிறங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கலிலே மேகஸ்தம்பமும், இரவிலே அக்கினிஸ்தம்பமும் ஜனங்களிடத்திலிருந்து விலகிப்போ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ுக்குள் மனிதரிலும் மிருகஜீவன்களிலும் கர்ப்பந்திறந்து பிறக்கிற முதற்பேறனைத்தையும் எனக்குப் பரிசுத்தப்படுத்து; அது என்னுடையது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ுக்குள் மனிதரிலும் மிருகஜீவன்களிலும் கர்ப்பந்திறந்து பிறக்கிற முதற்பேறனைத்தையும் எனக்குப் பரிசுத்தப்படுத்து; அது என்னுடைய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 मूसा ने लोगों से कहा, इस दिन को स्मरण रखो, जिस में तुम लोग दासत्व के घर, अर्थात मिस्र से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 हो; यहोवा तो तुम को वहां से अपने हाथ के बल से निकाल लाया; इस में खमीरी रोटी न खाई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आबीब के महीने में आज के दिन तुम निकल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लिये जब यहोवा तुम को कनानी, हित्ती, एमोरी, हिब्बी, और यबूसी लोगों के देश में पहुंचाएगा, जि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े की उसने तुम्हारे पुरखाओं से शपथ खाई थी, और जिस में दूध और मधु की धारा बहती है, तब तुम इसी मही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पर्ब्ब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ात दिन तक अखमीरी रोटी खाया करना, और सातवें दिन यहोवा के लिये पर्ब्ब मा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न सातों दिनों में अखमीरी रोटी खाई जाए; वरन तुम्हारे देश भर में न खमीरी रोटी, न खमीर तुम्हार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ने में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उस दिन तुम अपने अपने पुत्रों को यह कहके समझा देना, कि यह तो हम उसी काम के कारण करते हैं,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हमारे मिस्र से निकल आने के समय हमारे लिये क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यह तुम्हारे लिये तुम्हारे हाथ में एक चिन्ह होगा, और तुम्हारी आंखों के साम्हने स्मरण कर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ी वस्तु ठहरे; जिस से यहोवा की व्यवस्था तुम्हारे मुंह पर रहे: क्योंकि यहोवा ने तुम्हें अपने बलवन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ों से मिस्र से निक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 कारण तुम इस विधि को प्रति वर्ष नियत समय पर माना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जब यहोवा उस शपथ के अनुसार, जो उसने तुम्हारे पुरखाओं से और तुम से भी खाई है, तुम्हे कनान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ेश में पहुंचाकर उसको तुम्हें दे द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तुम में से जितने अपनी अपनी मां के जेठे हों उन को, और तुम्हारे पशुओं में जो ऐसे हों उन 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लिये अर्पण करना; सब नर बच्चे तो यहोवा क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गदही के हर एक पहिलौठे की सन्ती मेम्ना देकर उसको छुड़ा लेना, और यदि तुम उसे छुड़ाना न चाहो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गला तोड़ देना। पर अपने सब पहिलौठे पुत्रों को बदला देकर छुड़ा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आगे के दिनों में जब तुम्हारे पुत्र तुम से पूछें, कि यह क्या है? तो उन से कहना, कि यहोवा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दासत्व के घर से, अर्थात मिस्र देश से अपने हाथों के बल से निकाल ल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 समय जब फिरौन ने कठोर हो कर हम को जाने देना न चाहा, तब यहोवा ने मिस्र देश में मनुष्य से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ु तक सब के पहिलौठों को मार डाला। इसी कारण पशुओं में से तो जितने अपनी अपनी मां के पहिलौठे नर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ें हम यहोवा के लिये बलि करते हैं; पर अपने सब जेठे पुत्रों को हम बदला देकर छुड़ा ल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ह तुम्हारे हाथों पर एक चिन्ह सा और तुम्हारी भौहों के बीच टीका सा ठहरे; क्योंकि यहोवा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मिस्र से अपने हाथों के बल से निकाल ला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ब फिरौन ने लोगों को जाने की आज्ञा दे दी, तब यद्यपि पलिश्तियों के देश में हो कर जो मार्ग जा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छोटा था; तौभी परमेश्वर यह सोच कर उन को उस मार्ग से नहीं ले गया, कि कहीं ऐसा न हो कि जब ये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ाई देखें तब पछताकर मिस्र को लौट आ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लिये परमेश्वर उन को चक्कर खिलाकर लाल समुद्र के जंगल के मार्ग से ले चला। और इस्राएली पां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े हुए मिस्र से निकल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मूसा यूसुफ की हड्डियों को साथ लेता गया; क्योंकि यूसुफ ने इस्राएलियों से यह कहके, कि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श्चय तुम्हारी सुधि लेगा, उन को इस विषय की दृढ़ शपथ खिलाई थी, कि वे उसकी हड्डियों को अपने साथ य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ल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उन्होंने सुक्कोत से कूच करके जंगल की छोर पर एताम में डेर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होवा उन्हें दिन को मार्ग दिखाने के लिये मेघ के खम्भे में, और रात को उजियाला देने के लिये आ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खम्भे में हो कर उनके आगे आगे चला करता था, जिससे वे रात और दिन दोनों में चल स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ने न तो बादल के खम्भे को दिन में और न आग के खम्भे को रात में लोगों के आगे से हट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 क्या मनुष्य के क्या पशु के, इस्राएलियों में जितने अपनी अपनी मां के जेठे हों, उन्हें मे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मानना; वह तो मेरा ही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2026-10-20T04:35:31Z</dcterms:created>
  <dcterms:modified xsi:type="dcterms:W3CDTF">2026-10-20T04:35:31Z</dcterms:modified>
  <dc:title>निर्गमन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