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8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ம் அற்புத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மாரி பொழி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ின் சேவை 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களைத் தேடுகின்றார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ண்டவர் அன்பினை அறிய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வின் பாதையில் அழி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அறியாமல் ஓடு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உன்னைத் தேடுகின்றார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ர்த்தரின் ஊழியம் செய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ம் புகழ் மேன்மை அடைந்திட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 இல்லா வாழ்வினை வெறுத்திட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ராஜ்ஜியம் அடைந்திடுவாய்-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2026-11-01T02:57:03Z</dcterms:created>
  <dcterms:modified xsi:type="dcterms:W3CDTF">2026-11-01T02:57:03Z</dcterms:modified>
  <dc:title>துதிப் பாடல்கள்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