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presProps" Target="presProps.xml"/>
  <Relationship Id="rId40" Type="http://schemas.openxmlformats.org/officeDocument/2006/relationships/viewProps" Target="viewProps.xml"/>
  <Relationship Id="rId4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ங்கள் குமாரத்திகள் வேசித்தனம் செய்கிறதினிமித்தமும், உங்கள் மருமக்கள்மார் விபசாரம் செய்கிறதினிமித்தமும், நான் அவர்களைத் தண்டியாமலிருப்பேனோ? அவர்கள் விலகி வேசிகளோடே கூடப்போய்த் தாசிகளோடே பலியிடுகிறார்கள்; உணர்வில்லாத ஜனங்கள் அதினால் சிக்குண்டு விழுவ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ங்கள் குமாரத்திகள் வேசித்தனம் செய்கிறதினிமித்தமும், உங்கள் மருமக்கள்மார் விபசாரம் செய்கிறதினிமித்தமும், நான் அவர்களைத் தண்டியாமலிருப்பேனோ? அவர்கள் விலகி வேசிகளோடே கூடப்போய்த் தாசிகளோடே பலியிடுகிறார்கள்; உணர்வில்லாத ஜனங்கள் அதினால் சிக்குண்டு விழுவ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ங்கள் குமாரத்திகள் வேசித்தனம் செய்கிறதினிமித்தமும், உங்கள் மருமக்கள்மார் விபசாரம் செய்கிறதினிமித்தமும், நான் அவர்களைத் தண்டியாமலிருப்பேனோ? அவர்கள் விலகி வேசிகளோடே கூடப்போய்த் தாசிகளோடே பலியிடுகிறார்கள்; உணர்வில்லாத ஜனங்கள் அதினால் சிக்குண்டு விழுவ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ே, நீ சோரம்போனாலும், யூதாவாகிலும் அந்தப் பாவத்துக்குள்ளாகாதிருப்பதாக; கில்காலுக்கு வராமலும், பெத்தாவேனுக்குப் போகாமலும் கர்த்தருடைய ஜீவனாணை என்று ஆணையிடாமலும் இருப்பீர்களாக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ே, நீ சோரம்போனாலும், யூதாவாகிலும் அந்தப் பாவத்துக்குள்ளாகாதிருப்பதாக; கில்காலுக்கு வராமலும், பெத்தாவேனுக்குப் போகாமலும் கர்த்தருடைய ஜீவனாணை என்று ஆணையிடாமலும் இருப்பீர்களாக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ஸ்ரவேல் அடங்காத கிடாரியைப்போல் அடங்காதிருக்கிறது; இப்போது கர்த்தர் அவர்களை விஸ்தாரமான வெளியிலே ஆட்டுக்குட்டியைப்போல் மேய்ந்து அலையப்பண்ணுவார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ஸ்ரவேல் அடங்காத கிடாரியைப்போல் அடங்காதிருக்கிறது; இப்போது கர்த்தர் அவர்களை விஸ்தாரமான வெளியிலே ஆட்டுக்குட்டியைப்போல் மேய்ந்து அலையப்பண்ணுவ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ப்பிராயீம் விக்கிரகங்களோடு இணைந்திருக்கிறான், அவனைப் போகவிட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ுடைய மதுபானம் புளித்தது, அவர்கள் எப்போதும் சோரம்போகிறார்கள், அவர்களுடைய அதிபதிகள் தாருங்களென்று இலச்சையானதை நாடுகி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காற்று அவர்களைத் தன் செட்டைகளில் இறுகப் பிடிக்கும்; அவர்கள் தங்கள் பலிகளால் வெட்கப்படுவ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புத்திரரே, கர்த்தருடைய வார்த்தையைக் கேளுங்கள்; தேசத்துக்குடிகளோடே கர்த்தருக்கு வழக்கு இருக்கிறது; அதேனென்றால் தேசத்திலே உண்மையும் இல்லை, இரக்கமும் இல்லை; தேவனைப்பற்றிய அறிவும் இல்லை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் புத்திரரே, கர்த்தருடைய வார்த்தையைக் கேளுங்கள்; தேசத்துக்குடிகளோடே கர்த்தருக்கு வழக்கு இருக்கிறது; அதேனென்றால் தேசத்திலே உண்மையும் இல்லை, இரக்கமும் இல்லை; தேவனைப்பற்றிய அறிவும் இ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ொய்யாணையிட்டு, பொய்சொல்லி, கொலைசெய்து, திருடி, விபசாரம்பண்ணி, மிஞ்சி மிஞ்சிப்போகிறார்கள்; இரத்தப்பழிகளோடே இரத்தப்பழிகள் சேருகிற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ொய்யாணையிட்டு, பொய்சொல்லி, கொலைசெய்து, திருடி, விபசாரம்பண்ணி, மிஞ்சி மிஞ்சிப்போகிறார்கள்; இரத்தப்பழிகளோடே இரத்தப்பழிகள் சேருகிற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ினிமித்தம் தேசம் புலம்பும்; அதில் குடியிருக்கிற அனைவரோடுங்கூட மிருகஜீவன்களும் ஆகாயத்துப் பறவைகளும் தொய்ந்துபோகும்; கடலின் மச்சங்களும் வாரிக்கொள்ளப்பட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ினிமித்தம் தேசம் புலம்பும்; அதில் குடியிருக்கிற அனைவரோடுங்கூட மிருகஜீவன்களும் ஆகாயத்துப் பறவைகளும் தொய்ந்துபோகும்; கடலின் மச்சங்களும் வாரிக்கொள்ளப்படு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கிலும் ஒருவனும் நியாயத்தைக்காண்பிக்கவும், ஒருவனும் அவர்களைக் கடிந்துகொள்ளவும் கூடாது; உன் ஜனங்கள் ஆசாரியனோடே வழக்காடுகிறவர்களைப்போல இருக்கி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ஆகிலும் ஒருவனும் நியாயத்தைக்காண்பிக்கவும், ஒருவனும் அவர்களைக் கடிந்துகொள்ளவும் கூடாது; உன் ஜனங்கள் ஆசாரியனோடே வழக்காடுகிறவர்களைப்போல இருக்கிற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 நீ பகலிலே இடறிவிழுவாய்; இரவிலே உன்னோடேகூடத் தீர்க்கதரிசியும் இடறிவிழுவான்; உன் தாயை நான் சங்காரம்பண்ணுவ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 நீ பகலிலே இடறிவிழுவாய்; இரவிலே உன்னோடேகூடத் தீர்க்கதரிசியும் இடறிவிழுவான்; உன் தாயை நான் சங்காரம்பண்ணுவ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ஜனங்கள் அறிவில்லாமையினால் சங்காரமாகிறார்கள்; நீ அறிவை வெறுத்தாய் ஆகையால் நீ என் ஆசாரியனாதபடிக்கு நானும் உன்னை வெறுத்துவிடுவேன்; நீ உன் தேவனுடைய வேதத்தை மறந்தாய், ஆகையால் நானும் உன் பிள்ளைகளை மறந்துவிடுவ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ஜனங்கள் அறிவில்லாமையினால் சங்காரமாகிறார்கள்; நீ அறிவை வெறுத்தாய் ஆகையால் நீ என் ஆசாரியனாதபடிக்கு நானும் உன்னை வெறுத்துவிடுவேன்; நீ உன் தேவனுடைய வேதத்தை மறந்தாய், ஆகையால் நானும் உன் பிள்ளைகளை மறந்துவிடுவ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ன் ஜனங்கள் அறிவில்லாமையினால் சங்காரமாகிறார்கள்; நீ அறிவை வெறுத்தாய் ஆகையால் நீ என் ஆசாரியனாதபடிக்கு நானும் உன்னை வெறுத்துவிடுவேன்; நீ உன் தேவனுடைய வேதத்தை மறந்தாய், ஆகையால் நானும் உன் பிள்ளைகளை மறந்துவிடுவ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எவ்வளவாய்ப் பெருகினார்களோ, அவ்வளவாய் எனக்கு விரோதமாய்ப் பாவஞ்செய்தார்கள்; அவர்களுடைய மகிமையை இலச்சையாக மாறப்பண்ணுவ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என் ஜனத்தின் பாவத்தைத் தின்று, அவர்களுடைய அக்கிரமத்தின்பேரில் பசிதாகமாயிருக்கி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தலால் ஜனங்களுக்கு எப்படியோ ஆசாரியனுக்கும் அப்படியே; அவர்கள் வழிகளின்படி நான் அவர்களை விசாரித்து, அவர்கள் கிரியைகளின்படி அவர்களுக்குப் பலனளிப்ப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தலால் ஜனங்களுக்கு எப்படியோ ஆசாரியனுக்கும் அப்படியே; அவர்கள் வழிகளின்படி நான் அவர்களை விசாரித்து, அவர்கள் கிரியைகளின்படி அவர்களுக்குப் பலனளிப்ப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கர்த்தரை மதியாமலிருக்கிறபடியினால் அவர்கள் தின்றாலும் திருப்தியடையாதிருப்பார்கள்; அவர்கள் வேசித்தனம்பண்ணினாலும் பலுகாதிருப்ப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கர்த்தரை மதியாமலிருக்கிறபடியினால் அவர்கள் தின்றாலும் திருப்தியடையாதிருப்பார்கள்; அவர்கள் வேசித்தனம்பண்ணினாலும் பலுகாதிருப்ப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ேசித்தனமும் திராட்சரசமும் மதுபானமும் இருதயத்தை மயக்க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ஜனங்கள் கட்டையினிடத்தில் ஆலோசனை கேட்கிறார்கள்; அவர்களுடைய கோல் அவர்களுக்குச் செய்தியை அறிவிக்குமென்றிருக்கிறார்கள்; வேசித்தன ஆவி அவர்களை வழிதப்பித் திரியப்பண்ணிற்று; அவர்கள் தங்கள் தேவனுக்குக் கீழ்ப்பட்டிராமல் சோரமார்க்கம் போன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ஜனங்கள் கட்டையினிடத்தில் ஆலோசனை கேட்கிறார்கள்; அவர்களுடைய கோல் அவர்களுக்குச் செய்தியை அறிவிக்குமென்றிருக்கிறார்கள்; வேசித்தன ஆவி அவர்களை வழிதப்பித் திரியப்பண்ணிற்று; அவர்கள் தங்கள் தேவனுக்குக் கீழ்ப்பட்டிராமல் சோரமார்க்கம் போன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மலையுச்சியில் பலியிட்டு, மேடுகளிலே கர்வாலிமரங்களின் கீழும், புன்னைமரங்களின் கீழும், அரசமரங்களின் கீழும், அவைகளின் நிழல் நல்லதென்று, தூபங்காட்டுகிறார்கள்; இதினிமித்தம் உங்கள் குமாரத்திகள் வேசித்தனமும், உங்கள் மருமக்கள்மார் விபசாரமும் செய்கிற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மலையுச்சியில் பலியிட்டு, மேடுகளிலே கர்வாலிமரங்களின் கீழும், புன்னைமரங்களின் கீழும், அரசமரங்களின் கீழும், அவைகளின் நிழல் நல்லதென்று, தூபங்காட்டுகிறார்கள்; இதினிமித்தம் உங்கள் குமாரத்திகள் வேசித்தனமும், உங்கள் மருமக்கள்மார் விபசாரமும் செய்கிற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ர்கள் மலையுச்சியில் பலியிட்டு, மேடுகளிலே கர்வாலிமரங்களின் கீழும், புன்னைமரங்களின் கீழும், அரசமரங்களின் கீழும், அவைகளின் நிழல் நல்லதென்று, தூபங்காட்டுகிறார்கள்; இதினிமித்தம் உங்கள் குமாரத்திகள் வேசித்தனமும், உங்கள் மருமக்கள்மார் விபசாரமும் செய்கிறா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81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നിങ്ങളുടെ പുത്രിമാർ പരസംഗം ചെയ്യുന്നതും നിങ്ങളുടെ പുത്രഭാര്യമാർ വ്യഭിചരിച്ചുനടക്കുന്നതും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ന്ദർശിക്കയില്ല; അവർ തന്നേ വേശ്യാസ്ത്രീകളോടു കൂടെ വേറിട്ടുപോകയും ദേവദാസികളോടുകൂടെ ബലികഴിക്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ുന്നു; ഇങ്ങനെ ബുദ്ധിയില്ലാത്ത ജനം നശിച്ചുപേ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യിസ്രായേലേ, നി പരസംഗം ചെയ്താലും യെഹൂദാ അപരാധം ചെയ്യാതെയിരിക്കട്ടെ; നിങ്ങൾ ഗില്ഗാലിലേ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ല്ലരുതു; ബേത്ത്--ആവെനിലേക്കു കയറിപ്പോകരുതു; യഹോവയാണ എന്നു സത്യം ചെയ്കയുമ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യിസ്രായേൽ ദുശ്ശാഠ്യമുള്ള പശുക്കിടാവിനെപ്പോലെ ദുശ്ശാഠ്യം കാണിച്ചാൽ യഹോവ അവരെ ഒരു വിശാലസ്ഥലത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ുഞ്ഞാടിനെപ്പോലെ മേയിക്കുമേ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എഫ്രയീം വിഗ്രഹങ്ങളുടെ കൂട്ടാളിയാകുന്നു; അവനെ വിട്ടുകള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മദ്യപാനം കഴിയുമ്പോൾ അവർ പരസംഗം ചെയ്യും; അവരുടെ പ്രഭുക്കന്മാർ ലജ്ജയിൽ അത്യന്തം ഇഷ്ടപ്പെട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കാറ്റു അവളെ ചിറകുകൊണ്ടു ചുറ്റിപ്പിടിക്കുന്നു. അവർ തങ്ങളുടെ ബലികൾഹേതുവായി ലജ്ജിച്ചുപേ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ിസ്രായേൽമക്കളേ, യഹോവയുടെ വചനം കേൾപ്പിൻ; യഹോവെക്കു ദേശനിവാസികളോടു ഒരു വ്യവഹാരം ഉണ്ടു; ദേശത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ത്യവും ഇല്ല, ദയയും ഇല്ല, ദൈവപരിജ്ഞാനവ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വർ ആണയിടുന്നു; ഭോഷ്കു പറയുന്നു; കുല ചെയ്യുന്നു; മോഷ്ടിക്കുന്നു; വ്യഭിചരിക്ക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ീടുമുറിക്കുന്നു; രക്തപാതകത്തോടു രക്തപാതകം കൂട്ട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തുകൊണ്ടു ദേശം ദുഃഖിക്കുന്നു; അതിലെ സകലനിവാസികളും വയലിലെ മൃഗങ്ങളും ആകാശത്തിലെ പറവകള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്ഷീണിച്ചുപോകുന്നു; സമുദ്രത്തിലെ മത്സ്യങ്ങളും ഇല്ലാതെയാ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എങ്കിലും ആരും വാദിക്കരുതു; ആരും ശാസിക്കയും അരുതു; നിന്റെ ജനമോ, പുരോഹിതന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ാദിക്കുന്നവരെപ്പോലെ ഇ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തുകൊണ്ടു നീ പകൽ സമയത്തു ഇടറിവീഴും; പ്രവാചകനും നിന്നോടുകൂടെ രാത്രിയിൽ ഇടറിവീഴും; നിന്റെ അമ്മയ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ഞാൻ നശിപ്പ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പരിജ്ഞാനമില്ലായ്കയാൽ എന്റെ ജനം നശിച്ചുപോകുന്നു; പരിജ്ഞാനം ത്യജിക്കകൊണ്ടു നീ എനി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രോഹിതനായിരിക്കാതവണ്ണം ഞാൻ നിന്നെയും ത്യജിക്കും; നീ നിന്റെ ദൈവത്തിന്റെ ന്യായപ്രമാണ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മറന്നുകളഞ്ഞതുകൊണ്ടു ഞാനും നിന്റെ മക്കളെ മറെ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വർ പെരുകുന്തോറും എന്നോടു ഏറെ പാപം ചെയ്തു; ഞാൻ അവരുടെ മഹത്വത്തെ ലജ്ജയായി മാറ്റ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വർ എന്റെ ജനത്തിന്റെ പാപംകൊണ്ടു ഉപജീവനം കഴിക്കുന്നു; അവരുടെ അകൃത്യത്തിന്നായിട്ടു ആഗ്രഹ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ആകയാൽ ജനത്തിന്നും പുരോഹിതന്നും ഒരുപോലെ ഭവിക്കും. ഞാൻ അവരുടെ നടപ്പു അവരോടു സന്ദർശിച്ചു അവര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വൃത്തികൾക്കു തക്കവണ്ണം അവർക്കു പകരം കൊടു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വർ ഭക്ഷിച്ചാലും തൃപ്തി പ്രാപിക്കയില്ല; അവർ സ്ത്രീസംഗംചെയ്താലും പെരുകുകയില്ല; യഹോവയ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ൂട്ടാക്കുന്നതു അവർ വിട്ടുകളഞ്ഞ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പരസംഗവും വീഞ്ഞും പുതിയ വീഞ്ഞും ബുദ്ധിയെ കെടുത്തുകള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എന്റെ ജനം തങ്ങളുടെ മരത്തോടു അരുളപ്പാടു ചോദിക്കുന്നു; അവരുടെ വടി അവരോടു ലക്ഷണം പറയ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രസംഗമോഹം അവരെ ഭ്രമിപ്പിക്കുന്നു; അവർ തങ്ങളുടെ ദൈവത്തെ വിട്ടു പരസംഗം 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വർ പർവ്വതശിഖരങ്ങളിൽ ബലി കഴിക്കുന്നു; കുന്നുകളിൽ അവർ നല്ല തണലുള്ള കരുവേലത്തിന്റെയും പുന്നയുട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ആലിന്റെയും കീഴെ ധൂപം കാട്ടുന്നു; അവിടെ നിങ്ങളുടെ പുത്രിമാർ പരസംഗം ചെയ്യുന്നു; നിങ്ങ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ത്രഭാര്യമാർ വ്യഭിചര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8">
  <a:themeElements>
    <a:clrScheme name="Theme8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2026-10-20T02:03:54Z</dcterms:created>
  <dcterms:modified xsi:type="dcterms:W3CDTF">2026-10-20T02:03:54Z</dcterms:modified>
  <dc:title>ഹോശേയ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