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மற்றவனுக்குப் போதிக்கிற நீ உனக்குத்தானே போதியாமலிருக்கலாமா? களவுசெய்யக்கூடாதென்று பிரசங்கிக்கிற நீ களவுசெய்யலாம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பசாரம் செய்யக்கூடாதென்று சொல்லுகிற நீ விபசாரம் செய்யலாமா? விக்கிரகங்களை அருவருக்கிற நீ கோவில்களைக் கொள்ளையிடலாம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ியாயப்பிரமாணத்தைக் குறித்து மேன்மைபாராட்டுகிற நீ நியாயப்பிரமாணத்தை மீறிநடந்து, தேவனைக் கனவீனம்பண்ணலாம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மற்றவர்களைக் குற்றவாளியாகத் தீர்க்கிறவனே, நீ யாரானாலும் சரி, போக்குச்சொல்ல உனக்கு இடமில்லை; நீ குற்றமாகத் தீர்க்கிறவைகள் எவைகளோ, அவைகளை நீயே செய்கிறபடியால், நீ மற்றவர்களைக்குறித்துச் சொல்லுகிற தீர்ப்பினாலே உன்னைத்தானே குற்றவாளியாகத் தீர்க்கிற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ழுதியிருக்கிறபடி, தேவனுடைய நாமம் புறஜாதிகளுக்குள்ளே உங்கள் மூலமாய்த் தூஷிக்கப்படுகிற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டிப்பட்டவைகளைச் செய்கிறவர்களுக்குத் தேவனுடைய நியாயத்தீர்ப்பு சத்தியத்தின்படியே இருக்கிறதென்று அறிந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நியாயப்பிரமாணத்தைக் கைக்கொண்டு நடந்தால் விருத்தசேதனம் பிரயோஜனமுள்ளதுதான்; நீ நியாயப்பிரமாணத்தை மீறி நடந்தால் உன் விருத்தசேதனம் விருத்தசேதனமில்லாமையாயிற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டிப்பட்டவைகளைச் செய்கிறவர்களைக் குற்றவாளிகளென்று தீர்த்தும், அவைகளையே செய்கிறவனே, நீ தேவனுடைய நியாயத்தீர்ப்புக்குத் தப்பிக்கொள்ளலாமென்று நினைக்கிறாயா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 விருத்தசேதனமில்லாதவன் நியாயப்பிரமாணத்துக்கேற்ற நீதிகளைக் கைக்கொண்டால், அவனுடைய விருத்தசேதனமில்லாமை விருத்தசேதனம் என்றெண்ணப்படுமல்லவா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து தேவதயவு நீ குணப்படும்படி உன்னை ஏவுகிறதென்று அறியாமல், அவருடைய தயவு பொறுமை நீடியசாந்தம் இவைகளின் ஐசுவரியத்தை அசட்டைபண்ணுகிறாயோ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ுபாவத்தின்படி விருத்தசேதனமில்லாதவனாயிருந்தும் நியாயப்பிரமாணத்தை நிறைவேற்றுகிறவனாயிருந்தால், அவன் வேத எழுத்தும் விருத்தசேதனமும் உள்ளவனாயிருந்தும், நியாயப்பிரமாணத்தை மீறுகிற உன்னைக் குற்றப்படுத்துவானல்லவா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மனக்கடினத்திற்கும் குணப்படாத இருதயத்திற்கும் ஏற்றபடி, தேவனுடைய நீதியுள்ள தீர்ப்பு வெளிப்படும் கோபாக்கினைநாளிலே உனக்காகக் கோபாக்கினையைக் குவித்துக்கொள்ளுகிறாய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புறம்பாக யூதனானவன் யூதனல்ல, புறம்பாக மாம்சத்தில் செய்யப்படும் விருத்தசேதனமும் விருத்தசேதனம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அவனவனுடைய கிரியைகளுக்குத்தக்கதாய் அவனவனுக்குப் பலனள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ள்ளத்திலே யூதனானவனே யூதன்; எழுத்தின்படி உண்டாகாமல், ஆவியின்படி இருதயத்தில் உண்டாகும் விருத்தசேதனமே விருத்தசேதனம்; இப்படிப்பட்டவனுக்குரிய புகழ்ச்சி மனுஷராலே அல்ல, தேவனாலே உண்ட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ோர்ந்துபோகாமல் நற்கிரியைகளைச் செய்து, மகிமையையும் கனத்தையும் அழியாமையையும் தேடுகிறவர்களுக்கு நித்தியஜீவனை அளிப்ப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ண்டைக்காரராயிருந்து, சத்தியத்திற்குக் கீழ்ப்படியாமல், அநியாயத்திற்குக் கீழ்ப்படிந்திருக்கிறவர்களுக்கோ உக்கிரகோபாக்கினை வ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பு யூதரிலும் பின்பு கிரேக்கரிலும் பொல்லாங்குசெய்கிற எந்த மனுஷ ஆத்துமாவுக்கும் உபத்திரவமும் வியாகுலமும் உண்ட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ன்பு யூதரிலும் பின்பு கிரேக்கரிலும் எவன் நன்மைசெய்கிறானோ அவனுக்கு மகிமையும் கனமும் சமாதானமும் உண்ட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ிடத்தில் பட்சபாத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ர்கள் நியாயப்பிரமாணமில்லாமல் பாவஞ்செய்கிறார்களோ, அவர்கள் நியாயப்பிரமாணமில்லாமல் கெட்டுப்போவார்கள்; எவர்கள் நியாயப்பிரமாணத்துக்குட்பட்டவர்களாய்ப் பாவஞ்செய்கிறார்களோ, அவர்கள் நியாயப்பிரமாணத்தினாலே ஆக்கினைத்தீர்ப்படை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ப்பிரமாணத்தைக் கேட்கிறவர்கள் தேவனுக்கு முன்பாக நீதிமான்களல்ல, நியாயப்பிரமாணத்தின்படி செய்கிறவர்களே நீதிமான்களாக்கப்பட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ன்றியும் நியாயப்பிரமாணமில்லாத புறஜாதிகள் சுபாவமாய் நியாயப்பிரமாணத்தின்படி செய்கிறபோது, நியாயப்பிரமாணமில்லாத அவர்கள் தங்களுக்குத் தாங்களே நியாயப்பிரமாணமாயிருக்கி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மனச்சாட்சியும் கூடச் சாட்சியிடுகிறதினாலும், குற்றமுண்டு குற்றமில்லையென்று அவர்களுடைய சிந்தனைகள் ஒன்றையொன்று தீர்க்கிறதினாலும், நியாயப்பிரமாணத்திற்க்கேற்ற கிரியை தங்கள் இருதயங்களில் எழுதியிருக்கிறதென்று காண்பிக்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சுவிசேஷத்தின்படியே, தேவன் இயேசுகிறிஸ்துவைக்கொண்டு மனுஷருடைய அந்தரங்கங்களைக்குறித்து நியாயத்தீர்ப்புக்கொடுக்கும் நாளிலே இது விளங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யூதனென்று பெயர்பெற்று, நியாயப்பிரமாணத்தின்மேல் பற்றுதலாயிருந்து, தேவனைக்குறித்து மேன்மைபாராட்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ியாயப்பிரமாணத்தினால் உபதேசிக்கப்பட்டவனாய், அவருடைய சித்தத்தை அறிந்து, நன்மை தீமை இன்னதென்று வகையறுக்கிறாய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னைக் குருடருக்கு வழிகாட்டியாகவும், அந்தகாரத்திலுள்ளவர்களுக்கு வெளிச்சமாகவ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ைகளுக்குப் போதகனாகவும், குழந்தைகளுக்கு உபாத்தியாயனாகவும், நியாயப்பிரமாணத்தின் அறிவையும் சத்தியத்தையும் காட்டிய சட்டமுடையவனாகவும் எண்ணுகிறா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ಬೇರೊಬ್ಬನಿಗೆ ಬೋಧಿಸುವ ನೀನು ನಿನಗೆ ನೀನೇ ಬೋಧಿಸಿಕೊಳ್ಳುವದಿಲ್ಲವೋ? ಕದಿಯ ಬೇಡವೆಂದು ಬೇರೊಬ್ಬ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ುವ ನೀನು ಕದಿಯು 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ವ್ಯಭಿಚಾರ ಮಾಡಬಾರದೆಂದು ಹೇಳುವ ನೀನು ವ್ಯಭಿಚಾರ ಮಾಡುತ್ತೀಯೋ? ವಿಗ್ರಹಗಳನ್ನು ಅಸಹ್ಯಿಸುವ ನೀನು ಪವಿತ್ರಸ್ಥಳ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ೆಮಾಡು 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್ಯಾಯಪ್ರಮಾಣದಲ್ಲಿ ಹೆಚ್ಚಳಪಡುವ ನೀನು ನ್ಯಾಯಪ್ರಮಾಣವನ್ನು ವಿಾರುವದರಿಂದ ದೇವ ರನ್ನು ಅವಮಾನಪಡಿಸು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ಓ ಮನುಷ್ಯನೇ, ತೀರ್ಪು ಮಾಡುವ ನೀನು ಯಾವನಾಗಿದ್ದರೂ ನೆವವಿಲ್ಲದವನಾಗಿದ್ದೀ; ಹೇಗೆಂದರೆ ಬೇರೊಬ್ಬ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್ಪು ಮಾಡುವ ನೀನು ಅಂಥವುಗಳನ್ನೇ ಮಾಡುವವ ನಾದ್ದರಿಂದ ನಿನ್ನಷ್ಟಕ್ಕೆ ನೀನೇ ತೀರ್ಪು ಮಾಡಿಕೊಂಡ ಹಾಗ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ಬರೆಯಲ್ಪಟ್ಟ ಪ್ರಕಾರ--ನಿಮ್ಮ ಮೂಲಕ ದೇವರ ಹೆಸರು ಅನ್ಯ ಜನಾಂಗಗಳಲ್ಲಿ ದೂಷಿಸಲ್ಪ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ಅಂಥವುಗಳನ್ನು ಮಾಡುವವರ ಮೇಲೆ ಸತ್ಯಕ್ಕನುಸಾರವಾಗಿ ದೇವರ ನ್ಯಾಯತೀರ್ಪು ಇದೆಯೆಂದು ನಮಗೆ ನಿಶ್ಚ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ು ನ್ಯಾಯಪ್ರಮಾಣವನ್ನು ಕೈಕೊಂಡರೆ ಸುನ್ನತಿಯು ನಿಜವಾಗಿಯೂ ಪ್ರಯೋಜನವಾದದ್ದೇ. ಆದರೆ ನೀನು ನ್ಯಾಯಪ್ರಮ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ಾರುವದಾದರೆ ನಿನ್ನ ಸುನ್ನತಿಯು ಸುನ್ನತಿ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ಂಥವು ಗಳನ್ನು ಮಾಡುವವರಿಗೆ ತೀರ್ಪು ಮಾಡುವ ಓ ಮನುಷ್ಯನೇ, ಅವುಗಳನ್ನೇ ಮಾಡುವವನಾದ ನೀನು ದೇವರ ನ್ಯಾಯತೀರ್ಪ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ಳ್ಳುತ್ತೇನೆಂದು ಯೋಚಿಸು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ದರಿಂದ ಸುನ್ನತಿಯಿಲ್ಲದವನು ನ್ಯಾಯ ಪ್ರಮಾಣದ ನೀತಿಯನ್ನು ಕೈಕೊಂಡರೆ ಸುನ್ನತಿಯಿಲ್ಲದವನಾದ ಅವನಿಗ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ನ್ನತಿಯೆಂದು ಎಣಿಸಲ್ಪಡುವ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ಲ್ಲವೆ ದೇವರ ದಯೆಯು ನಿನ್ನನ್ನು ಮಾನಸಾಂತರಕ್ಕೆ ನಡಿಸುತ್ತದೆಯೆಂದು ನೀನು ತಿಳಿಯದೆ ಆತನ ಅಪಾರವಾದ ದಯೆ ಸಹನೆ ದೀರ್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ಂತಿ ಇವುಗಳನ್ನು ಅಸಡ್ಡೆಮಾಡುತ್ತೀ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ಸ್ವಾಭಾವಿಕವಾಗಿ ಸುನ್ನತಿಯಿಲ್ಲದವನಾಗಿದ್ದು ನ್ಯಾಯಪ್ರಮಾಣ ವನ್ನು ನೆರವೇರಿಸುವದಾದರೆ ನ್ಯಾಯಪ್ರಮಾಣವೂ ಸುನ್ನತ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ು ನ್ಯಾಯಪ್ರಮಾಣವನ್ನು ವಿಾರಿ ನಡೆಯುವ ನಿನಗೆ ಅವನು ತೀರ್ಪು ಮಾಡುವ ದ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ೀಗೆ ನಿನ್ನ ಕಾಠಿಣ್ಯತೆ ಮತ್ತು ಪಶ್ಚಾತ್ತಾಪವಿಲ್ಲದ ಹೃದಯದಿಂದ ಉಗ್ರತೆಯ ದಿನಕ್ಕಾಗಿಯೂ ದೇವರ ನೀತಿಯ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ತೀರ್ವಿಕೆಯ ಪ್ರತ್ಯಕ್ಷತೆಗಾಗಿಯೂ ದೇವರ ಕೋಪವನ್ನು ನಿನಗೋಸ್ಕರ ಕೂಡಿಸಿಟ್ಟುಕೊಳ್ಳುತ್ತಾ ಇದ್ಧ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ಹೊರಗೆ ಯೆಹೂದ್ಯನಾಗಿರುವವನು ಯೆಹೂದ್ಯನಲ್ಲ; ಹೊರಗೆ ಶರೀರದಲ್ಲಿ ಮಾಡಿರುವ ಸುನ್ನತಿಯು ಸುನ್ನತಿಯ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ವರು ಪ್ರತಿಯೊಬ್ಬನಿಗೆ ಅವನವನ ಕೃತ್ಯಗಳಿ ಗನುಸಾರವಾಗಿ ಪ್ರತಿಫಲ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ಒಳಗೆ ಯೆಹೂದ್ಯ ನಾಗಿರುವವನೇ ಯೆಹೂದ್ಯನು; ಸುನ್ನತಿಯು ಹೃದಯಕ್ಕೆ ಸಂಬಂಧಪಟ್ಟದ್ದಾಗಿ ಅಕ್ಷರೀಕವಾಗಿ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ೀಕವಾದದ್ದೇ ಆಗಿದೆ. ಹೀಗೆ ಅವನ ಹೊಗಳಿಕೆಯು ಮನುಷ್ಯರಿಂದಾ ಗಿರದೆ ದೇವರಿಂದಲೇ ಆ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ಯಾರು ಒಳ್ಳೆಯದನ್ನು ಮಾಡುವದರಲ್ಲಿ ತಾಳ್ಮೆಯಿಂದಿದ್ದು ಮಹಿಮೆ ಮಾನ ಮತ್ತು ನಿರ್ಲಯತ್ವವನ್ನು ಹುಡುಕು ತ್ತಾರೋ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ಜೀವ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ಲಹಪ್ರಿಯ ರಾಗಿದ್ದು ಸತ್ಯಕ್ಕೆ ವಿಧೇಯರಾಗದೆ ಅನೀತಿಗೆ ವಿಧೇಯ 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ೆಟ್ಟದ್ದನ್ನು ಮಾಡುವ ಪ್ರತಿಯೊಬ್ಬನಿಗೆ ಅಂದರೆ ಮೊದಲು ಯೆಹೂದ್ಯರಿಗೆ ಆಮೇಲೆ ಅನ್ಯರಿಗೆ ಸಹ ರೌದ್ರ, ಕೋಪ, ಸಂಕ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ಯಾತನೆಯ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ಒಳ್ಳೆಯದನ್ನು ಮಾಡುವ ಪ್ರತಿ ಮನುಷ್ಯನಿಗೆ ಅಂದರೆ ಮೊದಲು ಯೆಹೂದ್ಯರಿಗೆ ಆಮೇಲೆ ಅನ್ಯರಿಗೆ ಸಹ ಮಹಿಮೆ ಮ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ಸಮಾಧಾನವನ್ನೂ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ಲ್ಲಿ ಪಕ್ಷಪಾತ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್ಯಾಯ ಪ್ರಮಾಣವಿಲ್ಲದೆ ಪಾಪ ಮಾಡಿದವರೆಲ್ಲರೂ ನ್ಯಾಯ ಪ್ರಮಾಣವಿಲ್ಲದೆ ನಾಶವಾಗುವರು; ನ್ಯಾಯಪ್ರಮಾಣ ವುಳ್ಳವರಾ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 ಮಾಡಿದವರು ನ್ಯಾಯಪ್ರಮಾ ಣದಿಂದಲೇ ತೀರ್ಪು ಹೊಂದ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(ನ್ಯಾಯ ಪ್ರಮಾಣವನ್ನು ಕೇಳುವವರು ದೇವರ ಸನ್ನಿಧಿಯಲಿ ನೀತಿವಂತರಾಗುವದಿಲ್ಲ; ನ್ಯಾಯಪ್ರಮಾಣವನ್ನು ಕೈ 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ುವವರೇ ನೀತಿವಂತರೆಂದು ಎಣಿಸ 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್ಯಾಯಪ್ರಮಾಣವಿಲ್ಲದ ಅನ್ಯಜನರು ನ್ಯಾಯಪ್ರಮಾಣದಲ್ಲಿರುವವುಗಳನ್ನು ಸ್ವಾಭಾವಿಕವಾಗಿ ಕೈಕೊಳ್ಳ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ಪ್ರಮಾಣವಿಲ್ಲದ ಇವರು ತಮಗೆ ತಾವೇ ನ್ಯಾಯಪ್ರಮಾಣವ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 ಮನಸ್ಸಾಕ್ಷಿಯು ಸಹ ಸಾಕ್ಷಿಕೊಟ್ಟು ಅವರ ಯೋಚನೆಗಳು ಒಂದಕ್ಕೊಂದು ತಪ್ಪುಹೊರಿಸುತ್ತಾ ಇಲ್ಲವೆ ಪ್ರತಿ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ತ್ತಾ ಇರುವದರಿಂದ ಅವರು ತಮ್ಮ ಹೃದಯ ಗಳಲ್ಲಿ ಬರೆದಿರುವ ನ್ಯಾಯಪ್ರಮಾಣದ ಕ್ರಿಯೆಗಳನ್ನು ತೋರಿಸುತ್ತಾರ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ನುಷ್ಯರ ರಹಸ್ಯಗಳ ವಿಷಯ ವಾಗಿ ನನ್ನ ಸುವಾರ್ತೆಗನುಸಾರ ಯೇಸು ಕ್ರಿಸ್ತನ ಮುಖಾಂತರ ದೇವರು ನ್ಯಾಯತೀರಿಸುವ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ತೀರ್ಪು ಹೊಂದ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ನೀನು ಯೆಹೂದ್ಯನೆಂದು ಕರೆಯಲ್ಪ ಟ್ಟವನೂ ನ್ಯಾಯಪ್ರಮಾಣದಲ್ಲಿ ಭರವಸವಿಟ್ಟವನೂ ದೇವರಲ್ಲಿ ಹೆಚ್ಚಳಪಡ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ತನ ಚಿತ್ತವನ್ನು ತಿಳಿದವನಾಗಿ ನ್ಯಾಯಪ್ರಮಾಣದಿಂದ ಶಿಕ್ಷಿತ ನಾಗಿದ್ದು ಅತ್ಯುತ್ತಮವಾದವುಗಳನ್ನು ಮೆಚ್ಚುವವನ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ನೀನೇ ಕುರುಡರ ಮಾರ್ಗದರ್ಶ ಕನೂ ಕತ್ತಲೆಯಲ್ಲಿರುವವರಿಗೆ ಬೆಳ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ೂರ್ಖರ ಉಪಾಧ್ಯಾಯನೂ ಶಿಶುಗಳ ಬೋಧಕನೂ ನ್ಯಾಯ ಪ್ರಮಾಣದಲ್ಲಿರುವ ತಿಳುವಳಿಕೆಯ ಮತ್ತು ಸತ್ಯದ ಸ್ವರೂಪವುಳ್ಳ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ೀ ಎಂದು ನಂಬಿಕೊಂ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2026-10-21T04:44:33Z</dcterms:created>
  <dcterms:modified xsi:type="dcterms:W3CDTF">2026-10-21T04:44:33Z</dcterms:modified>
  <dc:title>ರೋಮಾಪುರದವರಿಗೆ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