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presProps" Target="presProps.xml"/>
  <Relationship Id="rId97" Type="http://schemas.openxmlformats.org/officeDocument/2006/relationships/viewProps" Target="viewProps.xml"/>
  <Relationship Id="rId9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னாய் மலையில் கர்த்தர் மோசேயோடே பேசின நாளிலே, ஆரோன் மோசே என்பவர்களுடைய வம்சவரலாற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ரோனுடைய குமாரர், முதல் பிறந்தவனாகிய நாதாப், அபியூ, எலெயாசார், இத்தாமார் என்பவர்கள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சாரிய ஊழியம்செய்கிறதற்கு அவனால் பிரதிஷ்டை செய்யப்பட்டு அபிஷேகம்பெற்ற ஆசாரியரான ஆரோனுடைய குமாரரின் நாமங்கள் இவைகள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சாரிய ஊழியம்செய்கிறதற்கு அவனால் பிரதிஷ்டை செய்யப்பட்டு அபிஷேகம்பெற்ற ஆசாரியரான ஆரோனுடைய குமாரரின் நாமங்கள் இவைகள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தாபும் அபியூவும் சீனாய் வனாந்தரத்தில் அந்நிய அக்கினியைக் கர்த்தருடைய சந்நிதியில் கொண்டுவந்தபோது, கர்த்தருடைய சந்நிதியில் மரித்துப்போனார்கள்; அவர்களுக்குப் பிள்ளைகள் இல்லை; எலெயாசாரும் இத்தாமாருமே தங்கள் தகப்பனாகிய ஆரோனுக்கு முன்பாக ஆசாரிய ஊழியம் செய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தாபும் அபியூவும் சீனாய் வனாந்தரத்தில் அந்நிய அக்கினியைக் கர்த்தருடைய சந்நிதியில் கொண்டுவந்தபோது, கர்த்தருடைய சந்நிதியில் மரித்துப்போனார்கள்; அவர்களுக்குப் பிள்ளைகள் இல்லை; எலெயாசாரும் இத்தாமாருமே தங்கள் தகப்பனாகிய ஆரோனுக்கு முன்பாக ஆசாரிய ஊழியம் செய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தாபும் அபியூவும் சீனாய் வனாந்தரத்தில் அந்நிய அக்கினியைக் கர்த்தருடைய சந்நிதியில் கொண்டுவந்தபோது, கர்த்தருடைய சந்நிதியில் மரித்துப்போனார்கள்; அவர்களுக்குப் பிள்ளைகள் இல்லை; எலெயாசாரும் இத்தாமாருமே தங்கள் தகப்பனாகிய ஆரோனுக்கு முன்பாக ஆசாரிய ஊழியம் செய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தாபும் அபியூவும் சீனாய் வனாந்தரத்தில் அந்நிய அக்கினியைக் கர்த்தருடைய சந்நிதியில் கொண்டுவந்தபோது, கர்த்தருடைய சந்நிதியில் மரித்துப்போனார்கள்; அவர்களுக்குப் பிள்ளைகள் இல்லை; எலெயாசாரும் இத்தாமாருமே தங்கள் தகப்பனாகிய ஆரோனுக்கு முன்பாக ஆசாரிய ஊழியம் செய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மோசேயை நோக்கி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லேவிகோத்திரத்தாரைச் சேர்த்து, அவர்கள் ஆசாரியனாகிய ஆரோனுக்குப் பணிவிடைசெய்யும்படி அவர்களை நிறுத்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லேவிகோத்திரத்தாரைச் சேர்த்து, அவர்கள் ஆசாரியனாகிய ஆரோனுக்குப் பணிவிடைசெய்யும்படி அவர்களை நிறுத்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ஆசரிப்புக் கூடாரத்துக்கு முன்பாக அவனுடைய காவலையும் எல்லாச் சபையின் காவலையும் காத்து, வாசஸ்தலத்தின் பணிவிடை வேலைகளைச் செய்யக்கடவ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ஆசரிப்புக் கூடாரத்துக்கு முன்பாக அவனுடைய காவலையும் எல்லாச் சபையின் காவலையும் காத்து, வாசஸ்தலத்தின் பணிவிடை வேலைகளைச் செய்யக்கடவ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ஆசரிப்புக் கூடாரத்தின் தட்டுமுட்டு முதலானவைகளையும், இஸ்ரவேல் புத்திரரின் காவலையும் காத்து, வாசஸ்தலத்தின் பணிவிடைகளைச் செய்யக்கடவ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ஆசரிப்புக் கூடாரத்தின் தட்டுமுட்டு முதலானவைகளையும், இஸ்ரவேல் புத்திரரின் காவலையும் காத்து, வாசஸ்தலத்தின் பணிவிடைகளைச் செய்யக்கடவ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ஆசரிப்புக் கூடாரத்தின் தட்டுமுட்டு முதலானவைகளையும், இஸ்ரவேல் புத்திரரின் காவலையும் காத்து, வாசஸ்தலத்தின் பணிவிடைகளைச் செய்யக்கடவ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லேவியரை ஆரோனிடத்திலும் அவன் குமாரரிடத்திலும் ஒப்புக்கொடுப்பாயாக; இஸ்ரவேல் புத்திரரில் இவர்கள் முற்றிலும் அவனுக்கு ஒப்புக்கொடுக்கப்பட்டிருக்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லேவியரை ஆரோனிடத்திலும் அவன் குமாரரிடத்திலும் ஒப்புக்கொடுப்பாயாக; இஸ்ரவேல் புத்திரரில் இவர்கள் முற்றிலும் அவனுக்கு ஒப்புக்கொடுக்கப்பட்டிருக்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ரோனையும் அவன் குமாரரையுமோ, தங்கள் ஆசாரிய ஊழியத்தைச் செய்வதற்காக நியமிக்கக்கடவாய், அந்த ஊழியத்தைச் செய்யும்படி சேருகிற அந்நியன் கொலைசெய்யப்படக்கடவன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ரோனையும் அவன் குமாரரையுமோ, தங்கள் ஆசாரிய ஊழியத்தைச் செய்வதற்காக நியமிக்கக்கடவாய், அந்த ஊழியத்தைச் செய்யும்படி சேருகிற அந்நியன் கொலைசெய்யப்படக்கடவன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ரோனையும் அவன் குமாரரையுமோ, தங்கள் ஆசாரிய ஊழியத்தைச் செய்வதற்காக நியமிக்கக்கடவாய், அந்த ஊழியத்தைச் செய்யும்படி சேருகிற அந்நியன் கொலைசெய்யப்படக்கடவன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் மோசேயை நோக்கி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் புத்திரரில் கர்ப்பந்திறந்து பிறக்கிற முதற்பேறான யாவுக்கும் பதிலாக, நான் லேவியரை இஸ்ரவேல் புத்திரரிலிருந்து எடுத்துக்கொண்டேன்; அவர்கள் என்னுடையவர்களாயிருக்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் புத்திரரில் கர்ப்பந்திறந்து பிறக்கிற முதற்பேறான யாவுக்கும் பதிலாக, நான் லேவியரை இஸ்ரவேல் புத்திரரிலிருந்து எடுத்துக்கொண்டேன்; அவர்கள் என்னுடையவர்களாயிருக்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் புத்திரரில் கர்ப்பந்திறந்து பிறக்கிற முதற்பேறான யாவுக்கும் பதிலாக, நான் லேவியரை இஸ்ரவேல் புத்திரரிலிருந்து எடுத்துக்கொண்டேன்; அவர்கள் என்னுடையவர்களாயிருக்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தற்பேறானவையெல்லாம் என்னுடையவை; நான் எகிப்துதேசத்தில் முதற்பேறான யாவையும் சங்கரித்த நாளில், இஸ்ரவேலில் மனிதர்முதல் மிருகஜீவன்மட்டுமுள்ள முதற்பேறான யாவையும் எனக்கென்று பரிசுத்தப்படுத்தினதினாலே, அவைகள் என்னுடையவைகளாயிருக்கும்; நான் கர்த்தர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தற்பேறானவையெல்லாம் என்னுடையவை; நான் எகிப்துதேசத்தில் முதற்பேறான யாவையும் சங்கரித்த நாளில், இஸ்ரவேலில் மனிதர்முதல் மிருகஜீவன்மட்டுமுள்ள முதற்பேறான யாவையும் எனக்கென்று பரிசுத்தப்படுத்தினதினாலே, அவைகள் என்னுடையவைகளாயிருக்கும்; நான் கர்த்தர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தற்பேறானவையெல்லாம் என்னுடையவை; நான் எகிப்துதேசத்தில் முதற்பேறான யாவையும் சங்கரித்த நாளில், இஸ்ரவேலில் மனிதர்முதல் மிருகஜீவன்மட்டுமுள்ள முதற்பேறான யாவையும் எனக்கென்று பரிசுத்தப்படுத்தினதினாலே, அவைகள் என்னுடையவைகளாயிருக்கும்; நான் கர்த்தர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னும் கர்த்தர் சீனாய் வனாந்தரத்தில் மோசேயை நோக்கி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லேவிபுத்திரரை அவர்கள் பிதாக்களின் வம்சங்களின்படியே எண்ணுவாயாக; அவர்களில் ஒரு மாதம் முதல் அதற்கு மேற்பட்ட வயதுள்ள ஆண்பிள்ளைகளையெல்லாம் எண்ணுவாயாக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லேவிபுத்திரரை அவர்கள் பிதாக்களின் வம்சங்களின்படியே எண்ணுவாயாக; அவர்களில் ஒரு மாதம் முதல் அதற்கு மேற்பட்ட வயதுள்ள ஆண்பிள்ளைகளையெல்லாம் எண்ணுவாயாக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கர்த்தருடைய வாக்கின்படி, மோசே தனக்குக் கற்பிக்கப்பட்ட பிரகாரம் அவர்களை எண்ணி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லேவியின் குமாரர் தங்கள் நாமங்களின்படியே, கெர்சோன், கோகாத், மெராரி என்பவ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ங்கள் வம்சத்தின்படியே கெர்சோனுடைய குமாரரின் நாமங்கள், லிப்னி, சீமேயி என்பவை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் வம்சங்களின்படியே கோகாத்துடைய குமாரர், அம்ராம், இத்சேயார், எப்ரோன், ஊசியேல் என்பவ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ங்கள் வம்சங்களின்படியே மெராரியினுடைய குமாரர், மகேலி, மூசி என்பவர்கள்; இவர்களே லேவியருடைய பிதாக்களின் வம்சத்த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ெர்சோனின் வழியாய் லிப்னீயரின் வம்சமும் சீமேயியர் வம்சமும் தோன்றின; இவைகளே கெர்சோனியரின் வம்ச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ில் ஒரு மாதம் முதல் அதற்கு மேற்பட்ட வயதுள்ள ஆண்பிள்ளைகளெல்லாம் எண்ணப்பட்டபோது, எண்ணப்பட்டவர்கள் ஏழாயிரத்து ஐந்நூறுபேராயிரு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ெர்சோனியரின் வம்சங்கள் வாசஸ்தலத்தின் பின்புறத்தில் மேற்கே பாளயமிறங்கவேண்ட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ெர்சோனியருடைய தகப்பன் வம்சத்துக்குத் தலைவன் லாயேலின் குமாரனாகிய எலியாசாப் என்பவ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சரிப்புக் கூடாரத்திலே கெர்சோன் புத்திரரின் காவலாவது: வாசஸ்தலமும், கூடாரமும், அதின் மூடியும், ஆசரிப்புக் கூடாரவாசல் மறைவ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சரிப்புக் கூடாரத்திலே கெர்சோன் புத்திரரின் காவலாவது: வாசஸ்தலமும், கூடாரமும், அதின் மூடியும், ஆசரிப்புக் கூடாரவாசல் மறைவும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ாசஸ்தலத்தண்டையிலும் பலிபீடத்தண்டையிலும் சுற்றிலும் இருக்கிற பிராகாரத்தின் தொங்குதிரைகளும், பிராகாரவாசல் மூடுதிரையும், அவைகளின் வேலைகளுக்கெல்லாம் உரிய அவைகளின் கயிறுகளும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ாசஸ்தலத்தண்டையிலும் பலிபீடத்தண்டையிலும் சுற்றிலும் இருக்கிற பிராகாரத்தின் தொங்குதிரைகளும், பிராகாரவாசல் மூடுதிரையும், அவைகளின் வேலைகளுக்கெல்லாம் உரிய அவைகளின் கயிறுகளும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ாசஸ்தலத்தண்டையிலும் பலிபீடத்தண்டையிலும் சுற்றிலும் இருக்கிற பிராகாரத்தின் தொங்குதிரைகளும், பிராகாரவாசல் மூடுதிரையும், அவைகளின் வேலைகளுக்கெல்லாம் உரிய அவைகளின் கயிறுகளும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ோகாத்தின் வழியாய் அம்ராமியரின் வம்சமும் இத்சேயாரின் வம்சமும் எப்ரோனியரின் வம்சமும் ஊசியேலரின் வம்சமும் தோன்றின; இவைகளே கோகாத்தியரின் வம்சங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ோகாத்தின் வழியாய் அம்ராமியரின் வம்சமும் இத்சேயாரின் வம்சமும் எப்ரோனியரின் வம்சமும் ஊசியேலரின் வம்சமும் தோன்றின; இவைகளே கோகாத்தியரின் வம்சங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ஒரு மாதம்முதல் அதற்கு மேற்பட்ட வயதுள்ள ஆண்பிள்ளைகளெல்லாம் எண்ணப்பட்டபோது, பரிசுத்த ஸ்தலத்துக்குரியவைகளைக் காப்பவர்கள், எண்ணாயிரத்து அறுநூறுபேராயிருந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ஒரு மாதம்முதல் அதற்கு மேற்பட்ட வயதுள்ள ஆண்பிள்ளைகளெல்லாம் எண்ணப்பட்டபோது, பரிசுத்த ஸ்தலத்துக்குரியவைகளைக் காப்பவர்கள், எண்ணாயிரத்து அறுநூறுபேராயிருந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ோகாத் புத்திரரின் வம்சங்கள் வாசஸ்தலத்தின் தென்புறமான பக்கத்திலே பாளயமிறங்கவேண்ட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ோகாத் புத்திரரின் வம்சங்கள் வாசஸ்தலத்தின் தென்புறமான பக்கத்திலே பாளயமிறங்கவேண்ட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ின் தலைவன், ஊசியேலின் குமாரனாகிய எல்சாப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ுடைய காவலாவது: பெட்டியும், மேஜையும், குத்துவிளக்கும், பீடங்களும், ஆராதனைக்கேற்ற பரிசுத்தஸ்தலத்தின் பணிமுட்டுகளும், தொங்குதிரையும், அதினுடைய எல்லா வேலைகளுக்கும் ஏற்றவைகளுமே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ுடைய காவலாவது: பெட்டியும், மேஜையும், குத்துவிளக்கும், பீடங்களும், ஆராதனைக்கேற்ற பரிசுத்தஸ்தலத்தின் பணிமுட்டுகளும், தொங்குதிரையும், அதினுடைய எல்லா வேலைகளுக்கும் ஏற்றவைகளுமே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ுடைய காவலாவது: பெட்டியும், மேஜையும், குத்துவிளக்கும், பீடங்களும், ஆராதனைக்கேற்ற பரிசுத்தஸ்தலத்தின் பணிமுட்டுகளும், தொங்குதிரையும், அதினுடைய எல்லா வேலைகளுக்கும் ஏற்றவைகளுமே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சாரியனாகிய ஆரோனின் குமாரன் எலெயாசார் என்பவன் லேவியருடைய தலைவர்களுக்குத் தலைவனாய்ப் பரிசுத்த ஸ்தலத்தைக் காவல்காக்கிறவர்களுக்கு விசாரிப்புக்காரனாயிருக்கவேண்ட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சாரியனாகிய ஆரோனின் குமாரன் எலெயாசார் என்பவன் லேவியருடைய தலைவர்களுக்குத் தலைவனாய்ப் பரிசுத்த ஸ்தலத்தைக் காவல்காக்கிறவர்களுக்கு விசாரிப்புக்காரனாயிருக்கவேண்டு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ெராரியின் வழியாய் மகேலியரின் வம்சமும் மூசியரின் வம்சமும் தோன்றின; இவைகளே மெராரியின் வம்சங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ில் ஒரு மாதம்முதல் அதற்கு மேற்பட்ட வயதுள்ள ஆண்பிள்ளைகளெல்லாம் எண்ணப்பட்டபோது, எண்ணப்பட்டவர்கள் ஆறாயிரத்து இருநூறுபேராயிருந்த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ியாயேலின் குமாரனாகிய சூரியேல் என்பவன் அவர்களுக்குத் தலைவனாயிருந்தான்; இவர்கள் வாசஸ்தலத்தின் வடபுறமான பக்கத்தில் பாளயமிறங்கவேண்ட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ியாயேலின் குமாரனாகிய சூரியேல் என்பவன் அவர்களுக்குத் தலைவனாயிருந்தான்; இவர்கள் வாசஸ்தலத்தின் வடபுறமான பக்கத்தில் பாளயமிறங்கவேண்டு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ுடைய காவல் விசாரிப்பாவது: வாசஸ்தலத்தின் பலகைகளும், தாழ்ப்பாள்களும், தூண்களும், பாதங்களும் அதினுடைய எல்லாப் பணிமுட்டுகளும், அதற்கடுத்தவைகள் அனைத்தும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ுடைய காவல் விசாரிப்பாவது: வாசஸ்தலத்தின் பலகைகளும், தாழ்ப்பாள்களும், தூண்களும், பாதங்களும் அதினுடைய எல்லாப் பணிமுட்டுகளும், அதற்கடுத்தவைகள் அனைத்தும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ுடைய காவல் விசாரிப்பாவது: வாசஸ்தலத்தின் பலகைகளும், தாழ்ப்பாள்களும், தூண்களும், பாதங்களும் அதினுடைய எல்லாப் பணிமுட்டுகளும், அதற்கடுத்தவைகள் அனைத்தும்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சுற்றுப்பிராகாரத்தின் தூண்களும், அவைகளின் பாதங்களும், முளைகளும், கயிறுகளுமே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சுற்றுப்பிராகாரத்தின் தூண்களும், அவைகளின் பாதங்களும், முளைகளும், கயிறுகளுமே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ஆசரிப்புக் கூடாரமாகிய வாசஸ்தலத்துக்கு முன்பாக, சூரியன் உதிக்கும் கீழ்ப்புறத்திலே மோசேயும் ஆரோனும் அவன் குமாரரும் கூடாரங்களைப் போட்டு இறங்கி, இஸ்ரவேல் புத்திரரின் காவலுக்குப் பதிலாகப் பரிசுத்த ஸ்தலத்தைக் காவல் காக்கவேண்டும். வாசஸ்தலத்தில் சேருகிற அந்நியன் கொலைசெய்யப்படக்கடவ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ஆசரிப்புக் கூடாரமாகிய வாசஸ்தலத்துக்கு முன்பாக, சூரியன் உதிக்கும் கீழ்ப்புறத்திலே மோசேயும் ஆரோனும் அவன் குமாரரும் கூடாரங்களைப் போட்டு இறங்கி, இஸ்ரவேல் புத்திரரின் காவலுக்குப் பதிலாகப் பரிசுத்த ஸ்தலத்தைக் காவல் காக்கவேண்டும். வாசஸ்தலத்தில் சேருகிற அந்நியன் கொலைசெய்யப்படக்கடவ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ஆசரிப்புக் கூடாரமாகிய வாசஸ்தலத்துக்கு முன்பாக, சூரியன் உதிக்கும் கீழ்ப்புறத்திலே மோசேயும் ஆரோனும் அவன் குமாரரும் கூடாரங்களைப் போட்டு இறங்கி, இஸ்ரவேல் புத்திரரின் காவலுக்குப் பதிலாகப் பரிசுத்த ஸ்தலத்தைக் காவல் காக்கவேண்டும். வாசஸ்தலத்தில் சேருகிற அந்நியன் கொலைசெய்யப்படக்கடவ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ோசேயும் ஆரோனும், கர்த்தருடைய வாக்கின்படி, லேவியரில் ஒரு மாதம்முதல் அதற்கு மேற்பட்ட வயதுள்ள ஆண்பிள்ளைகளையெல்லாம் அவர்களுடைய வம்சங்களின்படி எண்ணினார்கள்; அவர்கள் இருபத்தீராயிரம் பேராயிருந்த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ோசேயும் ஆரோனும், கர்த்தருடைய வாக்கின்படி, லேவியரில் ஒரு மாதம்முதல் அதற்கு மேற்பட்ட வயதுள்ள ஆண்பிள்ளைகளையெல்லாம் அவர்களுடைய வம்சங்களின்படி எண்ணினார்கள்; அவர்கள் இருபத்தீராயிரம் பேராயிருந்த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ன்பின்பு கர்த்தர் மோசேயை நோக்கி: நீ இஸ்ரவேல் புத்திரரில் ஒருமாதம் முதல் அதற்கு மேற்பட்ட வயதுள்ள முதற்பேறான ஆண்பிள்ளைகளையெல்லாம் எண்ணி, அவர்கள் நாமங்களைத் தொகையேற்றி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ன்பின்பு கர்த்தர் மோசேயை நோக்கி: நீ இஸ்ரவேல் புத்திரரில் ஒருமாதம் முதல் அதற்கு மேற்பட்ட வயதுள்ள முதற்பேறான ஆண்பிள்ளைகளையெல்லாம் எண்ணி, அவர்கள் நாமங்களைத் தொகையேற்றி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ஸ்ரவேல் புத்திரரிலுள்ள முதற்பேறான யாவுக்கும் பதிலாக லேவியரையும், இஸ்ரவேல் புத்திரரின் மிருகஜீவன்களிலுள்ள தலையீற்றான யாவுக்கும் பதிலாக லேவியரின் மிருகஜீவன்களையும் எனக்கென்று பிரித்தெடு; நான் கர்த்தர் என்றா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ஸ்ரவேல் புத்திரரிலுள்ள முதற்பேறான யாவுக்கும் பதிலாக லேவியரையும், இஸ்ரவேல் புத்திரரின் மிருகஜீவன்களிலுள்ள தலையீற்றான யாவுக்கும் பதிலாக லேவியரின் மிருகஜீவன்களையும் எனக்கென்று பிரித்தெடு; நான் கர்த்தர் என்ற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மோசே, கர்த்தர் தனக்குக் கட்டளையிட்டபடியே, இஸ்ரவேல் புத்திரரிலுள்ள முதற்பேறான யாவரையும் எண்ணின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ஒரு மாதம்முதல் அதற்கு மேற்பட்ட வயதுள்ள முதற்பேறான ஆண்பிள்ளைகளெல்லாரும் பேர்பேராக எண்ணப்பட்டபோது, இருபத்தீராயிரத்து இருநூற்று எழுபத்துமூன்று பேராயிருந்த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ஒரு மாதம்முதல் அதற்கு மேற்பட்ட வயதுள்ள முதற்பேறான ஆண்பிள்ளைகளெல்லாரும் பேர்பேராக எண்ணப்பட்டபோது, இருபத்தீராயிரத்து இருநூற்று எழுபத்துமூன்று பேராயிருந்த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்பொழுது கர்த்தர் மோசேயை நோக்கி: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ீ இஸ்ரவேல் புத்திரரிலுள்ள முதற்பேறான யாவருக்கும் பதிலாக லேவியரையும், அவர்களுடைய மிருகஜீவன்களுக்குப்பதிலாக லேவியரின் மிருகஜீவன்களையும் பிரித்தெடு; லேவியர் என்னுடையவர்களாயிருப்பார்கள்; நான் கர்த்தர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ீ இஸ்ரவேல் புத்திரரிலுள்ள முதற்பேறான யாவருக்கும் பதிலாக லேவியரையும், அவர்களுடைய மிருகஜீவன்களுக்குப்பதிலாக லேவியரின் மிருகஜீவன்களையும் பிரித்தெடு; லேவியர் என்னுடையவர்களாயிருப்பார்கள்; நான் கர்த்தர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ஸ்ரவேல் புத்திரருடைய முதற்பேறுகளில் லேவியரின் தொகைக்கு அதிகமாயிருந்து, மீட்கப்படவேண்டிய இருநூற்று எழுபத்துமூன்றுபேரிடத்திலும்,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ஸ்ரவேல் புத்திரருடைய முதற்பேறுகளில் லேவியரின் தொகைக்கு அதிகமாயிருந்து, மீட்கப்படவேண்டிய இருநூற்று எழுபத்துமூன்றுபேரிடத்திலும்,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நீ தலைக்கு ஐந்து சேக்கல் வீதமாகப் பரிசுத்த சேக்கல் கணக்கின்படி வாங்குவாயாக; அந்தச் சேக்கலானது இருபது கேரா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நீ தலைக்கு ஐந்து சேக்கல் வீதமாகப் பரிசுத்த சேக்கல் கணக்கின்படி வாங்குவாயாக; அந்தச் சேக்கலானது இருபது கேரா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நீ தலைக்கு ஐந்து சேக்கல் வீதமாகப் பரிசுத்த சேக்கல் கணக்கின்படி வாங்குவாயாக; அந்தச் சேக்கலானது இருபது கேரா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லேவியருடைய தொகைக்கு அதிகமானவர்கள் மீட்கப்படும் திரவியத்தை ஆரோனுக்கும் அவன் குமாரருக்கும் கொடுப்பாயாக என்றார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டியே லேவியரால் மீட்கப்பட்டவர்களின் தொகைக்கு அதிகமாயிருந்து, இன்னும் மீட்கப்படவேண்டியவர்களுக்கு ஈடாக மோசே இஸ்ரவேல் புத்திரருடைய முதற்பேறானவர்களிடத்தில்,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டியே லேவியரால் மீட்கப்பட்டவர்களின் தொகைக்கு அதிகமாயிருந்து, இன்னும் மீட்கப்படவேண்டியவர்களுக்கு ஈடாக மோசே இஸ்ரவேல் புத்திரருடைய முதற்பேறானவர்களிடத்தில்,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ஆயிரத்து முந்நூற்று அறுபத்தைந்து சேக்கலாகிய திரவியத்தை, பரிசுத்த ஸ்தலத்துச் சேக்கல் கணக்கின்படி வாங்கி,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ஆயிரத்து முந்நூற்று அறுபத்தைந்து சேக்கலாகிய திரவியத்தை, பரிசுத்த ஸ்தலத்துச் சேக்கல் கணக்கின்படி வாங்கி,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கர்த்தருடைய வாக்கின்படியே மீட்கப்பட்டவர்களின் கிரயத்தை ஆரோனுக்கும் அவன் குமாரருக்கும், கர்த்தர் தனக்குக் கட்டளையிட்டபடியே கொடு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 হল হারোণ এবং মোশির পারিবারিক ইতিহাস, যে সময় সীনয় পর্বতের ওপর প্রভু মোশির সঙ্গে কথা বল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হারোণের চার পুত্র ছিল| নাদব ছিল জ্যেষ্ঠ পুত্র| বাকী তিনজন হল অবীহূ, ইলীয়াসর এবং ঈথাম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ই চারজন পুত্রই যাজক হিসেবে মনোনীত হয়েছিল|যাজক হিসেবে প্রভুকে সেবা করার বিশেষ দায়িত্ব এ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প্রভুকে সেবা করার সময় পাপ করার দরুণ নাদব এবং অবীহূর মৃত্যু হয়েছিল| উত্সর্গের সময়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 আগুন ব্যবহার করার অনুমতি দেন নি তারা সেই আগুন ব্যবহার করেছিল| এই কারণেই সীনয় মরুভূমিতে নাদব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ীহূযের মৃত্যু হয়েছিল| তাদের কোনো পুত্র ছিল না, এই কারণে ইলীয়াসর এবং ঈথামর তাদের স্থান নিয়ে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যাজক হিসেবে প্রভুর সেবা করেছিল| তাদের পিতা হারোণের জীবদ্দশাতেই এই সকল ঘটনা ঘট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লেবীর পরিবারগোষ্ঠীকে নিয়ে এসো| তাদের সবাইকে যাজক হারোণের কাছে নিয়ে এসো| তারাই হারোণকে সাহায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মাগম তাঁবুতে যখন হারোণ ঈশ্বরের সেবা করবে সেই সময় এই লেবীয়রা তাকে সাহায্য করবে| পবিত্র তাঁবু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াসনা করতে আসা ইস্রায়েলীয়দের এই লেবীয়রা সাহায্য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ইস্রায়েলীয়রা সমাগম তাঁবুর প্রত্যেকটি জিনিস রক্ষা করবে, এটাই তাদের কর্তব্য| এই সক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ব্যসামগ্রীর রক্ষার মধ্যে দিয়েই লেবীয়রা ইস্রায়েলীয়দের সাহায্য করবে| পবিত্র তাঁবুতে এটাই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উপাসনার পদ্ধত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হারোণ এবং তার পুত্রদের কাছে লেবীয়দের দাও| ইস্রায়েলের লোকদের মধ্য থেকে একমাত্র লেবীয়দেরই হারো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তার পুত্রদের সাহায্য করার জন্য মনোনীত করা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যাজক হিসেবে হারোণ এবং তার পুত্রদের নিয়োগ করো| তারা অবশ্যই তাদের কর্তব্য পালন করবে এবং যাজ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সেবে কাজ করবে| অন্য যে কোনো ব্যক্তি যদি পবিত্র দ্রব্যসামগ্রীর কাছাকাছি আসতে চেষ্টা করে তবে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শ্যই হত্যা করতে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 মোশিকে আরও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আমি তোমাকে বলেছিলাম যে ইস্রায়েলের প্রত্যেক পরিবার তাদের জ্যেষ্ঠপুত্রকে অবশ্যই আমার কাছে দে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এখন আমি লেবীয়দেরই আমার সেবা করার জন্য মনোনীত করছি, তারা আমারই হবে| সুতরাং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ান্য লোকদের আর তাদের জ্যেষ্ঠপুত্রদের আমার কাছে উত্সর্গ করতে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মিশরের সমস্ত প্রথম জাতদের হত্যা করার সময় আমি ইস্রায়েলের সকল প্রথম জাতদের নিজের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ছিলাম| জ্যেষ্ঠ সন্তানরা এবং প্রথম জাত পশুরা সকলেই আমার| কিন্তু এখন আমি তোমার জ্যেষ্ঠ সন্তান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কাছে ফেরত দিচ্ছি এবং লেবীয়দের আমার জন্য তৈরী করছি| আমিই প্রভু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 আবার সীনযের মরুভূমিতে মোশির সঙ্গে কথা বললেন| প্রভু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লেবী গোষ্ঠীর প্রত্যেক পরিবার এবং পরিবারগোষ্ঠীর গণনা করো| এক মাস অথবা তার বেশী বয়স্ক প্রত্যে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রুষকে গণনা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সুতরাং মোশি প্রভুর কথা পালন করল| সে তাদের সকলকে গণনা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লেবীয়দের তিন পুত্র ছিল, তাদের নাম হল গের্শোন, কহাত্‌ এবং মরা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ত্যেক পুত্র বিভিন্ন পরিবারগোষ্ঠীর নেতা ছিল|গের্শোনের পরিবারগোষ্ঠীতে ছিল: লিব্নি এবং শিমিয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হাতের পরিবারগোষ্ঠীতে ছিল অম্রাম, য়িষ্হর, হিব্রোণ এবং উষীয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মরারির পরিবারগোষ্ঠীতে ছিল মহলি এবং মুশি| সব পরিবার লেবীয় পরিবারগোষ্ঠীর অন্তর্ভূক্ত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গের্শোনের পরিবারের অন্তর্ভূক্ত ছিল লিব্নি এবং শিমিযির পরিবার| তারা গের্শোনের পরিবারগোষ্ঠীতে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ই দুটি পরিবারগোষ্ঠীতে 7,500 জন পুরুষ এবং ছেলে ছিল যাদের বয়স এক মাসের বেশ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গের্শোনের পরিবারগোষ্ঠী সমাগম তাঁবুর পিছনে পশ্চিম দিকে 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গের্শোনীযদের পরিবারগোষ্ঠীর নেতা ছিল লাযেলের পুত্র ইলীয়াসফ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সমাগম তাঁবুতে গের্শোনের লোকদের কাজ ছিল পবিত্র তাঁবু, বাইরের তাঁবু এবং আচ্ছাদনের দেখাশোনা কর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াগম তাঁবুর প্রবেশ পথের পর্দারও তারা যত্ন ন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ারা প্রাঙ্গনের পর্দার যত্ন নিত এবং প্রাঙ্গণের প্রবেশ পথের পর্দারও যত্ন নিত| পবিত্র তাঁবু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াসনা বেদীর চারপাশ ঘিরে এই প্রাঙ্গণটি ছিল| এবং তারা পর্দার জন্য ব্যবহার করা হত এমন দড়ি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ান্য জিনিসপত্রেরও যত্ন ন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কহাতের পরিবারের অন্তর্ভুক্ত ছিল অম্রাম, য়িষহর, হিব্রোণ এবং উষীযেলের পরিবার| তারা কহাত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গোষ্ঠীতে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এক মাস অথবা তার থেকে বেশী বয়স্ক 8,300 জন পুরুষএবং ছেলে এই পরিবারগোষ্ঠীতে ছিল| পবিত্র স্থা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ব্যসামগ্রী দেখাশোনার দায়িত্ব কহাতের লোকদের ওপর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কহাতের পরিবারগোষ্ঠীগুলিকে পবিত্র তাঁবুর দক্ষিণ দিকে স্থান দেওয়া হয়েছিল| এই স্থানেই তারা শিব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উষীযেলের পুত্র ইলীষাফণ কহাতের পরিবারগোষ্ঠীর নেতা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পবিত্র স্থানের পবিত্র সিন্দুক, টেবিল, বাতিস্তম্ভ, বেদীগুলি এবং পাত্র সকলের রক্ষণাবেক্ষণ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য়িত্বও তাদের ওপর ছিল| পর্দা এবং পর্দার সঙ্গে ব্যবহারের উপযোগী অন্যান্য আনুষঙ্গিক জিনিসপত্রের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ত্ন তারা ন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লেবীয়দের যারা নেতা ছিল, তাদের ওপর নেতৃত্ব দিত যাজক হারোণের পুত্র ইলীয়াসর| পবি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ব্যসামগ্রীর যত্নের দায়িত্ব যাদের উপর ন্যস্ত ছিল, তাদের দেখাশোনার ভার ছিল ইলীয়াসরের ওপ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মহলীয এবং মুশীয পরিবারগোষ্ঠী মরারি পরিবারের অংশ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মহলী এবং মুশী পরিবারগোষ্ঠীতে এক মাস অথবা তার বেশী বয়সের 6,200 জন পুরুষ এবং ছেলে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অবীহযিলের পুত্র সূরীযেল ছিল মরারি পরিবারগোষ্ঠীর নেতা| এই পরিবারগোষ্ঠী পবিত্র তাঁবুর উত্তর দ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বির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পবিত্র তাঁবুর কাঠামোর যত্ন ও রক্ষণাবেক্ষণের কাজ মরারি পরিবারের লোকদের দেওয়া হয়েছিল| পবি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বুর কাঠামোর বন্ধনী, স্তম্ভ, ভিত্তি এবং কাঠামোর সঙ্গে ব্যবহৃত অন্যান্য প্রয়োজনীয় জিনিসপত্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ত্নও তারা ন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পবিত্র তাঁবুর চারপাশ ঘিরে যে প্রাঙ্গণ তার সমস্ত স্তম্ভ তাঁবুর খুঁটিগুলি এবং দড়ির যত্নও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সমাগম তাঁবুর সামনে অর্থাত্‌ পূর্বদিকে মোশি, হারোণ এবং তার পুত্ররা পবিত্র তাঁবু স্থাপ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ইস্রায়েলের লোকদের জন্য পবিত্র অঞ্চলটি রক্ষণাবেক্ষণ করত| অন্য যে কোনো ব্যক্তি পবিত্র স্থা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এসে তাকে হত্যা করা হ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লেবীয় পরিবারগোষ্ঠীর সমস্ত পুরুষ এবং এক মাস অথবা তার বেশী বয়সের সব ছেলের সংখ্যা গণনা কর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োশি এবং হারোণকে ঈশ্বর আদেশ দিয়েছিলেন| তাদের মোট লোকসংখ্যা ছিল 22,00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প্রভু মোশিকে বললেন, “ইস্রায়েলের সকল প্রথমজাত পুরুষ এবং ছেলের সংখ্যা গণনা করে যাদের বয়স কমপক্ষ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 মাস, তাদের নাম তালিকাভুক্ত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আমি প্রভু, আমার জন্য ইস্রায়েলের সকল প্রথমজাত ব্যক্তির পরিবর্তে লেবীয়দের গ্রহণ কর এবং ইস্রাযে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তানদের প্রথমজাত পশুদের পরিবর্তে লেবীয়দের পশুদের গ্রহণ কর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সুতরাং মোশি প্রভুর আদেশানুযাযী ইস্রায়েলের জ্যেষ্ঠ সন্তানদের সংখ্যা গণনা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সে এক মাস অথবা তার বেশী বয়সের সকল প্রথমজাত পুরুষ এবং ছেলের নাম তালিকাভুক্ত করল| সেই তালিকা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,273 জনের নাম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প্রভু মোশিকে আরও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“ইস্রায়েলের অন্যান্য প্রথমজাত ব্যক্তিদের পরিবর্তে লেবীয়দের নাও এবং অন্যান্য লোকদের পশু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র্তে লেবীয়দের পশুদেরই নাও| লেবীয়রা আমার, আমি প্রভু এই কথা বল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সেখানে 22,000 জন লেবীয় আছে কিন্তু অন্যান্য পরিবারের জ্যেষ্ঠ সন্তানদের সংখ্যা 2,273 জন অর্থাত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েবীয়দের থেকে ইস্রায়েলের আর অন্য পরিবারগুলিতে মোট 273 জন জ্যেষ্ঠ সন্তান বেশী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সুতরাং তাদের মুক্ত করতে ইস্রায়েলের লোকদের কাছ থেকে পবিত্র মন্দিরের অনুমোদিত ওজনের পরিম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সারে 273 জনের প্রত্যেকের জন্য পাঁচ শেকেল রূপো সংগ্রহ করো| (পবিত্র স্থানের ওজনানুসারে এক শেকেল হ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 জিরোহ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সেই রূপো হারোণ এবং তার পুত্রদের দিয়ে দাও| ইস্রায়েলের 273 জন লোকর জন্য এই মূল্য দিতে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অন্যান্য পরিবারগোষ্ঠীর 273 জন পুরুষের বদলে জায়গা নেওয়ার মতো লেবীয়দের সংখ্যা য়থেষ্ট ছি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তরাং মোশি সেই 273 জনের জন্য অর্থ সংগ্রহ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ইস্রায়েলের প্রথমজাত ব্যক্তিদের কাছ থেকে মোশি রূপো সংগ্রহ করল| সে পবিত্র স্থানের অনুমোদিত ও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সারে 1,365 শেকেল রূপো সংগ্রহ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মোশি প্রভুর আদেশ মতো হারোণ ও তার পুত্রদের সেই রূপো 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2026-10-20T02:03:44Z</dcterms:created>
  <dcterms:modified xsi:type="dcterms:W3CDTF">2026-10-20T02:03:44Z</dcterms:modified>
  <dc:title>গণনা পুস্তক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