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நீங்கள் என்னிடத்தில் திரும்பி, என் கற்பனைகளைக் கைக்கொண்டு, அவைகளின்படி செய்வீர்களானால், உங்களிலே தள்ளுண்டு போனவர்கள் வானத்தின் கடையாந்தரத்தில் இருந்தாலும், நான் அங்கேயிருந்து அவர்களைச் சேர்த்து, என் நாமம் விளங்கும்படி நான் தெரிந்துகொண்ட ஸ்தலத்துக்கு அவர்களைக் கொண்டுவருவேனேன்றும் தேவரீர் உம்முடைய தாசனாகிய மோசேக்குக் கட்டளையிட்ட வார்த்தையை நினைத்தருளும்.]]></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நீங்கள் என்னிடத்தில் திரும்பி, என் கற்பனைகளைக் கைக்கொண்டு, அவைகளின்படி செய்வீர்களானால், உங்களிலே தள்ளுண்டு போனவர்கள் வானத்தின் கடையாந்தரத்தில் இருந்தாலும், நான் அங்கேயிருந்து அவர்களைச் சேர்த்து, என் நாமம் விளங்கும்படி நான் தெரிந்துகொண்ட ஸ்தலத்துக்கு அவர்களைக் கொண்டுவருவேனேன்றும் தேவரீர் உம்முடைய தாசனாகிய மோசேக்குக் கட்டளையிட்ட வார்த்தையை நினைத்தருளும்.]]></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நீங்கள் என்னிடத்தில் திரும்பி, என் கற்பனைகளைக் கைக்கொண்டு, அவைகளின்படி செய்வீர்களானால், உங்களிலே தள்ளுண்டு போனவர்கள் வானத்தின் கடையாந்தரத்தில் இருந்தாலும், நான் அங்கேயிருந்து அவர்களைச் சேர்த்து, என் நாமம் விளங்கும்படி நான் தெரிந்துகொண்ட ஸ்தலத்துக்கு அவர்களைக் கொண்டுவருவேனேன்றும் தேவரீர் உம்முடைய தாசனாகிய மோசேக்குக் கட்டளையிட்ட வார்த்தையை நினைத்தருளும்.]]></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தேவரீர் உமது மகா வல்லமையினாலும், உமது பலத்த கரத்தினாலும், மீட்டுக்கொண்ட உமது அடியாரும் உமது ஜனங்களும் இவர்கள்தா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ண்டவரே, உமது அடியானின் ஜெபத்தையும், உமது நாமத்துக்குப் பயப்படவேண்டும் என்று விரும்புகிற உமது அடியாரின் ஜெபத்தையும் உமது செவிகள் கவனித்திருப்பதாக; இன்றைக்கு உமது அடியானுக்குக் காரியத்தைக் கைக்கூடி வரப்பண்ணி, இந்த மனுஷனுக்கு முன்பாக எனக்கு இரக்கம் கிடைக்கப்பண்ணியருளும் என்று பிரார்த்தித்தேன். நான் ராஜாவுக்குப் பானபாத்திரக்காரனாயிருந்தே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ண்டவரே, உமது அடியானின் ஜெபத்தையும், உமது நாமத்துக்குப் பயப்படவேண்டும் என்று விரும்புகிற உமது அடியாரின் ஜெபத்தையும் உமது செவிகள் கவனித்திருப்பதாக; இன்றைக்கு உமது அடியானுக்குக் காரியத்தைக் கைக்கூடி வரப்பண்ணி, இந்த மனுஷனுக்கு முன்பாக எனக்கு இரக்கம் கிடைக்கப்பண்ணியருளும் என்று பிரார்த்தித்தேன். நான் ராஜாவுக்குப் பானபாத்திரக்காரனாயிருந்தே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ண்டவரே, உமது அடியானின் ஜெபத்தையும், உமது நாமத்துக்குப் பயப்படவேண்டும் என்று விரும்புகிற உமது அடியாரின் ஜெபத்தையும் உமது செவிகள் கவனித்திருப்பதாக; இன்றைக்கு உமது அடியானுக்குக் காரியத்தைக் கைக்கூடி வரப்பண்ணி, இந்த மனுஷனுக்கு முன்பாக எனக்கு இரக்கம் கிடைக்கப்பண்ணியருளும் என்று பிரார்த்தித்தேன். நான் ராஜாவுக்குப் பானபாத்திரக்காரனாயிருந்தே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ண்டவரே, உமது அடியானின் ஜெபத்தையும், உமது நாமத்துக்குப் பயப்படவேண்டும் என்று விரும்புகிற உமது அடியாரின் ஜெபத்தையும் உமது செவிகள் கவனித்திருப்பதாக; இன்றைக்கு உமது அடியானுக்குக் காரியத்தைக் கைக்கூடி வரப்பண்ணி, இந்த மனுஷனுக்கு முன்பாக எனக்கு இரக்கம் கிடைக்கப்பண்ணியருளும் என்று பிரார்த்தித்தேன். நான் ராஜாவுக்குப் பானபாத்திரக்காரனாயிருந்தே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கலியாவின் குமாரனாகிய நெகேமியாவின் நடபடிகள்: இருபதாம் வருஷம் கிஸ்லேயு மாதத்தில் நான் சூசானென்னும் அரமனையில் இருக்கும்போது சம்பவித்தது என்னவென்றால்,]]></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அகலியாவின் குமாரனாகிய நெகேமியாவின் நடபடிகள்: இருபதாம் வருஷம் கிஸ்லேயு மாதத்தில் நான் சூசானென்னும் அரமனையில் இருக்கும்போது சம்பவித்தது என்னவென்றால்,]]></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என் சகோதரரில் ஒருவனாகிய ஆனானியும், வேறே சில மனுஷரும் யூதாவிலிருந்து வந்தார்கள்; அவர்களிடத்தில் நான் சிறையிருப்பில் மீந்து தப்பின யூதரின் செய்தியையும், எருசலேமின் செய்தியையும் விசாரித்தே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என் சகோதரரில் ஒருவனாகிய ஆனானியும், வேறே சில மனுஷரும் யூதாவிலிருந்து வந்தார்கள்; அவர்களிடத்தில் நான் சிறையிருப்பில் மீந்து தப்பின யூதரின் செய்தியையும், எருசலேமின் செய்தியையும் விசாரித்தே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என் சகோதரரில் ஒருவனாகிய ஆனானியும், வேறே சில மனுஷரும் யூதாவிலிருந்து வந்தார்கள்; அவர்களிடத்தில் நான் சிறையிருப்பில் மீந்து தப்பின யூதரின் செய்தியையும், எருசலேமின் செய்தியையும் விசாரித்தே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தற்கு அவர்கள்: சிறையிருப்பில் மீந்திருக்கிறவர்கள் அந்தத் தேசத்திலே மகா தீங்கையும் நிந்தையையும் அநுபவிக்கிறார்கள்; எருசலேமின் அலங்கம் இடிபட்டதும், அதின் வாசல்கள் அக்கினியால் சுட்டெரிக்கப்பட்டதுமாய்க் கிடக்கிறது என்றா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தற்கு அவர்கள்: சிறையிருப்பில் மீந்திருக்கிறவர்கள் அந்தத் தேசத்திலே மகா தீங்கையும் நிந்தையையும் அநுபவிக்கிறார்கள்; எருசலேமின் அலங்கம் இடிபட்டதும், அதின் வாசல்கள் அக்கினியால் சுட்டெரிக்கப்பட்டதுமாய்க் கிடக்கிறது என்றா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தற்கு அவர்கள்: சிறையிருப்பில் மீந்திருக்கிறவர்கள் அந்தத் தேசத்திலே மகா தீங்கையும் நிந்தையையும் அநுபவிக்கிறார்கள்; எருசலேமின் அலங்கம் இடிபட்டதும், அதின் வாசல்கள் அக்கினியால் சுட்டெரிக்கப்பட்டதுமாய்க் கிடக்கிறது என்றா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ந்த வார்த்தைகளைக் கேட்டபோது நான் உட்கார்ந்து அழுது, சிலநாளாய்த் துக்கித்து, உபவாசித்து, மன்றாடி, பரலோகத்தின் தேவனை நோக்கி:]]></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ந்த வார்த்தைகளைக் கேட்டபோது நான் உட்கார்ந்து அழுது, சிலநாளாய்த் துக்கித்து, உபவாசித்து, மன்றாடி, பரலோகத்தின் தேவனை நோக்கி:]]></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இந்த வார்த்தைகளைக் கேட்டபோது நான் உட்கார்ந்து அழுது, சிலநாளாய்த் துக்கித்து, உபவாசித்து, மன்றாடி, பரலோகத்தின் தேவனை நோக்கி:]]></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ரலோகத்தின் தேவனாகிய கர்த்தாவே, உம்மில் அன்புகூர்ந்து, உம்முடைய கற்பனைகளைக் கைக்கொள்ளுகிறவர்களுக்கு, உடன்படிக்கையையும் கிருபையையும் காக்கிற மகத்துவமும் பயங்கரமுமான தேவ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ரலோகத்தின் தேவனாகிய கர்த்தாவே, உம்மில் அன்புகூர்ந்து, உம்முடைய கற்பனைகளைக் கைக்கொள்ளுகிறவர்களுக்கு, உடன்படிக்கையையும் கிருபையையும் காக்கிற மகத்துவமும் பயங்கரமுமான தேவ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ரலோகத்தின் தேவனாகிய கர்த்தாவே, உம்மில் அன்புகூர்ந்து, உம்முடைய கற்பனைகளைக் கைக்கொள்ளுகிறவர்களுக்கு, உடன்படிக்கையையும் கிருபையையும் காக்கிற மகத்துவமும் பயங்கரமுமான தேவ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மது அடியாராகிய இஸ்ரவேல் புத்திரருக்காக இன்று இரவும்பகலும் உமக்கு முன்பாக மன்றாடி, இஸ்ரவேல் புத்திரராகிய நாங்கள் உமக்கு விரோதமாகச் செய்த பாவங்களை அறிக்கையிடுகிற அடியேனுடைய ஜெபத்தைக்கேட்கிறதற்கு, உம்முடைய செவி கவனித்தும், உம்முடைய கண்கள் திறந்தும் இருப்பதாக; நானும் என் தகப்பன் வீட்டாரும் பாவஞ்செய்தோம்.]]></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மது அடியாராகிய இஸ்ரவேல் புத்திரருக்காக இன்று இரவும்பகலும் உமக்கு முன்பாக மன்றாடி, இஸ்ரவேல் புத்திரராகிய நாங்கள் உமக்கு விரோதமாகச் செய்த பாவங்களை அறிக்கையிடுகிற அடியேனுடைய ஜெபத்தைக்கேட்கிறதற்கு, உம்முடைய செவி கவனித்தும், உம்முடைய கண்கள் திறந்தும் இருப்பதாக; நானும் என் தகப்பன் வீட்டாரும் பாவஞ்செய்தோம்.]]></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மது அடியாராகிய இஸ்ரவேல் புத்திரருக்காக இன்று இரவும்பகலும் உமக்கு முன்பாக மன்றாடி, இஸ்ரவேல் புத்திரராகிய நாங்கள் உமக்கு விரோதமாகச் செய்த பாவங்களை அறிக்கையிடுகிற அடியேனுடைய ஜெபத்தைக்கேட்கிறதற்கு, உம்முடைய செவி கவனித்தும், உம்முடைய கண்கள் திறந்தும் இருப்பதாக; நானும் என் தகப்பன் வீட்டாரும் பாவஞ்செய்தோம்.]]></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உமக்கு முன்பாக மிகவும் கெட்டவர்களாய் நடந்தோம்; நீர் உம்முடைய தாசனாகிய மோசேக்குக்கற்பித்த கற்பனைகளையும், கட்டளைகளையும், நியாயங்களையும் கைக்கொள்ளாதேபோனோம்.]]></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உமக்கு முன்பாக மிகவும் கெட்டவர்களாய் நடந்தோம்; நீர் உம்முடைய தாசனாகிய மோசேக்குக்கற்பித்த கற்பனைகளையும், கட்டளைகளையும், நியாயங்களையும் கைக்கொள்ளாதேபோனோம்.]]></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கட்டளையை மீறினால், நான் உங்களை ஜாதிகளுக்குள்ளே சிதறடிப்பேன் என்றும்,]]></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கட்டளையை மீறினால், நான் உங்களை ஜாதிகளுக்குள்ளே சிதறடிப்பேன் என்றும்,]]></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கட்டளையை மீறினால், நான் உங்களை ஜாதிகளுக்குள்ளே சிதறடிப்பேன் என்றும்,]]></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1994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নহিমিয়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কিন্তু তোমরা যদি আমার কাছে ফিরে আস এবং আমার আদেশগুলি মেনে চলো, তাহলে তোমাদের মধ্যে যারা পৃথিবী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ন্ত দেশে নির্বাসিত হয়ে রযেছ তাদের আমি জড়ো করব এবং য়ে জায়গাটি আমি আমার নাম স্থাপন করার জ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নোনীত করেছি সেই জায়গায তাদের ফিরিযে আন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ইস্রায়েলীয়রা আপনার দাস ও আপনার লোক| আপনি আপনার মহান ক্ষমতা প্রয়োগ করে এদের রক্ষা করেছে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হে প্রভু, আপনাকে আমার বিনীত অনুরোধ আপনি আমার, আপনার দাসের এবং য়েসব দাসেরা আপনার নামের প্র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শ্রদ্ধা জানাতে চায়, তাদের প্রার্থনা শুনুন| হে প্রভু, আপনি জানেন, আমি রাজার পানপাত্রবাহক|আজ আমি যখ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পাপ্রার্থী হিসেবে রাজার সঙ্গে সাক্ষাত্‌ করতে যাব আপনি আমার সহায় থাকবেন, যাতে রাজা আমাকে অনুগ্র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এগুলি হখলিয়ের পুত্র, নহিমিয়ের গল্প: রাজা অর্তক্ষস্তর রাজত্বের 20 বছরের মাথায়, কিশ্লেব মাসে আ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শূশনের রাজধানীতে ছিলা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এসময়ে হনানি নামে আমার এক ভাই ও আরো কিছু ব্যক্তি যিহূদা থেকে আমার সঙ্গে দেখা করতে এসেছিল| আমি তখ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দের জেরুশালেম শহরটি সম্পর্কে ও য়ে সব ইহুদীরা বন্দীদশা থেকে নিজেদের রক্ষা করতে পেরেছিল এবং তখন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হূদায় ছিল, তাদের সম্পর্কে তাদের জিজ্ঞাসা করেছিলা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হনানি ও তার সঙ্গে য়ে লোকরা ছিল তারা আমাকে বলল, “য়ে সমস্ত ইহুদী বন্দীদশা এড়াতে পেরেছিল এ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হূদায় বাস করছে, তারা সংকট ও লজ্জার মধ্যে দিয়ে বাস করছে| কেন? কারণ জেরুশালেমের প্রাচীর ভেঙে]]></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ড়েছে এবং দরজাগুলি আগুনে পুড়ে গে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জেরুশালেম ও সেখানকার বাসিন্দাদের সম্পর্কে একথা শোনার পর আমার খুবই মন খারাপ হয় এবং আমি বসে প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দতে শুরু করি| ভারাএান্ত মনে, আমি কিছুদিন ধরে উপবাস করতে ও স্বর্গের ঈশ্বরের কাছে প্রার্থনা কর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শুরু করলা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এই বলে আমি প্রার্থনা করেছিলাম:“হে প্রভু, স্বর্গের ঈশ্বর, আপনি মহান ও ক্ষমতাবান| যারা আপনা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ভালবাসে ও বিশ্বস্ত ভাবে আপনার আজ্ঞা পালন করে তাদের সঙ্গে আপনি আপনার ভালবাসার চুক্তি সব সময়ে বজা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রাখেন| হে প্রভু অনুগ্রহ করে আপনার ভক্তের প্রার্থনা শ্রবণ কর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আমি আপনার সামনে আপনার দাস, ইস্রায়েলের লোকদের জন্য প্রার্থনা করছি| আমরা, ইস্রায়েলের লোকরা, আপনা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রুদ্ধে য়ে পাপসমূহ করেছি আমি তা স্বীকার করছি| আমি ও আমার পিতৃপুরুষরা য়ে পাপ করেছি তাও স্বী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আমরা, ইস্রায়েলীয়রা আপনার সঙ্গে খুব খারাপ ব্যবহার করেছি| আপনি আপনার দাস মোশিকে য়ে সকল আজ্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শিক্ষামালা ও বিধি দিয়েছিলেন তা আমরা পালন করি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হে প্রভু, আপনার দাস মোশিকে আপনি য়ে নির্দেশগুলি দিয়েছিলেন দয়া করে তা স্মরণ করুন| আপনি বলে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রা, ইস্রায়েলের লোকরা যদি আমার প্রতি অবিশ্বস্ত হও তাহলে আমি তোমাদের বিভিন্ন জাতি সমূহের মধ্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ছড়িয়ে দে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নহিমিয় : 1]]></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2026-10-20T13:41:11Z</dcterms:created>
  <dcterms:modified xsi:type="dcterms:W3CDTF">2026-10-20T13:41:11Z</dcterms:modified>
  <dc:title>নহিমিয়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