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ை நம்புகிறவர்கள் என்றென்றைக்கும் அசையாமல் நிலைத்திருக்கும் சீயோன் பர்வதத்தைப்போல் இருப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ை நம்புகிறவர்கள் என்றென்றைக்கும் அசையாமல் நிலைத்திருக்கும் சீயோன் பர்வதத்தைப்போல் இரு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்வதங்கள் எருசலேமைச் சுற்றிலும் இருக்குமாப்போல், கர்த்தர் இதுமுதல் என்றென்றைக்கும் தம்முடைய ஜனத்தைச் சுற்றிலும் இரு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்வதங்கள் எருசலேமைச் சுற்றிலும் இருக்குமாப்போல், கர்த்தர் இதுமுதல் என்றென்றைக்கும் தம்முடைய ஜனத்தைச் சுற்றிலும் இரு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திமான்கள் அநியாயத்திற்குத் தங்கள் கைகளை நீட்டாதபடிக்கு ஆகாமியத்தின் கொடுங்கோல் நீதிமான்களுடைய சுதந்தரத்தின்மேல் நிலைத்திரா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திமான்கள் அநியாயத்திற்குத் தங்கள் கைகளை நீட்டாதபடிக்கு ஆகாமியத்தின் கொடுங்கோல் நீதிமான்களுடைய சுதந்தரத்தின்மேல் நிலைத்திரா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ாவே, நல்லவர்களுக்கும் இருதயத்தில் செம்மையானவர்களுக்கும் நன்மைசெய்ய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ங்கள் கோணலான வழிகளுக்குச் சாய்கிறவர்களைக் கர்த்தர் அக்கிரமக்காரரோடே போகப்பண்ணுவார். இஸ்ரவேலுக்கோ சமாதானமுண்ட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়ে লোকরা প্রভুতে আস্থা রাখে তারা সিয়োন পর্বতের মত হবে| তারা কখনই কাঁপবে না এবং তারা চির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্যাহত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জেরুশালেমের চারদিকেই পর্বত রয়েছে এবং প্রভু তাঁর লোকদের চারদিকে রয়েছেন| তাঁর লোককে তিনি চির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ষা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দুষ্ট লোকরা ভাল লোকদের দেশকে চিরদিন শাসন করবে না| যদি তাই হত তাহলে সত্‌ লোকরাও হয়তো মন্দ কাজ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রু কর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হে প্রভু, ভাল ও সত্‌ লোকদের প্রতি ভালো ব্যবহার করুন| শুদ্ধ হৃদয়ের লোকদের প্রতি সদ্ব্য়বহার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মন্দ লোকরা মন্দ কাজকর্ম করে| প্রভু ঐসব মন্দ লোককে শাস্তি দেবেন| ইস্রায়েলের শান্তি বজায় থাকুক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2026-07-31T16:44:47Z</dcterms:created>
  <dcterms:modified xsi:type="dcterms:W3CDTF">2026-07-31T16:44:47Z</dcterms:modified>
  <dc:title>சங்கீதம் : 125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