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் எருசலேமைச் சுற்றிலும் இருக்குமாப்போல், கர்த்தர் இதுமுதல் என்றென்றைக்கும் தம்முடைய ஜனத்தைச் சுற்றிலும் இ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திமான்கள் அநியாயத்திற்குத் தங்கள் கைகளை நீட்டாதபடிக்கு ஆகாமியத்தின் கொடுங்கோல் நீதிமான்களுடைய சுதந்தரத்தின்மேல் நிலைத்திர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திமான்கள் அநியாயத்திற்குத் தங்கள் கைகளை நீட்டாதபடிக்கு ஆகாமியத்தின் கொடுங்கோல் நீதிமான்களுடைய சுதந்தரத்தின்மேல் நிலைத்திர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ல்லவர்களுக்கும் இருதயத்தில் செம்மையானவர்களுக்கும் நன்மைசெய்ய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ங்கள் கோணலான வழிகளுக்குச் சாய்கிறவர்களைக் கர்த்தர் அக்கிரமக்காரரோடே போகப்பண்ணுவார். இஸ்ரவேலுக்கோ சமாதானமுண்ட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ங்கள் கோணலான வழிகளுக்குச் சாய்கிறவர்களைக் கர்த்தர் அக்கிரமக்காரரோடே போகப்பண்ணுவார். இஸ்ரவேலுக்கோ சமாதானமுண்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 நம்புகிறவர்கள் என்றென்றைக்கும் அசையாமல் நிலைத்திருக்கும் சீயோன் பர்வதத்தைப்போல் இ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ರೂಸಲೇಮಿನ ಸುತ್ತಲೂ ಬೆಟ್ಟಗಳಿರುವಂತೆ ಕರ್ತನು ಈಗಿನಿಂದ ಯುಗಯುಗಕ್ಕೂ ತನ್ನ ಜನರ ಸುತ್ತಲೂ 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ೀತಿವಂತರು ತಮ್ಮ ಕೈಗಳನ್ನು ಅನ್ಯಾಯಕ್ಕೆ ಚಾಚದ ಹಾಗೆ, ದುಷ್ಟನ ಕೋಲು ನೀತಿವಂತರ ಸ್ವಾಸ್ತ್ಯದ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ಲೆಯಾಗಿ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ಓ ಕರ್ತನೇ, ಒಳ್ಳೆಯವರಿಗೂ ಯಥಾರ್ಥ ಹೃದಯವುಳ್ಳವರಿಗೂ ಒಳ್ಳೇದನ್ನು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ರೆ ತಮ್ಮ ಡೊಂಕು ಮಾರ್ಗಗಳಲ್ಲಿ ತಿರುಗುವವರನ್ನು ದುಷ್ಟತನ ಮಾಡುವವರ ಸಂಗಡ ಕರ್ತನು ಹೋಗ ಮಾಡುವನು.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ಸಮಾಧಾನ ವ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ಲ್ಲಿ ಭರವಸವಿಡುವವರು ಚೀಯೋನ್‌ ಪರ್ವತದ ಹಾಗಿ ದ್ದಾರೆ; ಅದು ಕದಲದೆ ಯುಗಯುಗಕ್ಕ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2026-06-03T08:57:47Z</dcterms:created>
  <dcterms:modified xsi:type="dcterms:W3CDTF">2026-06-03T08:57:47Z</dcterms:modified>
  <dc:title>சங்கீதம் : 125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