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let us join our cheerful songs 
With angels round the throne; 
Ten thousand thousand are their tongues,
But all their joys are 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Worthy the Lamb that died, they cry, 
To be exalted thus  ;
Worthy the Lamb, our lips reply, 
For He was slain for u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is worthy to receive 
Honour and power divine ; 
And blessings more than we can give, 
Be, Lord, for ever Th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et all that dwell above the sky, 
And air, and earth, and seas, 
Conspire to lift Thy glories high, 
And speak Thine endless prais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 whole creation join in one, 
To bless the sacred name 
Of Him that sits upon the throne, 
And to adore the Lamb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2026-07-30T13:51:54Z</dcterms:created>
  <dcterms:modified xsi:type="dcterms:W3CDTF">2026-07-30T13:51:54Z</dcterms:modified>
  <dc:title>Hymn : 245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