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Set the trumpet to your mouth. He shall come as an eagle against the house of the LORD, because they have transgressed my covenant, and trespassed against my law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Set the trumpet to your mouth. He shall come as an eagle against the house of the LORD, because they have transgressed my covenant, and trespassed against my law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srael shall cry unto me, My God, we know you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srael has cast off the thing that is good: the enemy shall pursue him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have set up kings, but not by me: they have made princes, and I knew it not: of their silver and their gold have they made them idols, that they may be cut off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have set up kings, but not by me: they have made princes, and I knew it not: of their silver and their gold have they made them idols, that they may be cut off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have set up kings, but not by me: they have made princes, and I knew it not: of their silver and their gold have they made them idols, that they may be cut off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r calf, O Samaria, has cast you off; mine anger is kindled against them: how long will it be before they attain to innocence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r calf, O Samaria, has cast you off; mine anger is kindled against them: how long will it be before they attain to innocence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from Israel was it also: the workman made it; therefore it is not God: but the calf of Samaria shall be broken in piece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from Israel was it also: the workman made it; therefore it is not God: but the calf of Samaria shall be broken in piece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they have sown the wind, and they shall reap the whirlwind: it has no stalk; the bud shall yield no meal: if so be it yield, the strangers shall swallow it up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they have sown the wind, and they shall reap the whirlwind: it has no stalk; the bud shall yield no meal: if so be it yield, the strangers shall swallow it up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srael is swallowed up: now shall they be among the Gentiles as a vessel wherein is no pleasur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srael is swallowed up: now shall they be among the Gentiles as a vessel wherein is no pleasur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they are gone up to Assyria, a wild ass alone by himself: Ephraim has hired lover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they are gone up to Assyria, a wild ass alone by himself: Ephraim has hired lover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Yea, though they have hired among the nations, now will I gather them, and they shall sorrow a little for the burden of the king of prince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Yea, though they have hired among the nations, now will I gather them, and they shall sorrow a little for the burden of the king of prince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cause Ephraim has made many altars to sin, altars shall be unto him to sin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cause Ephraim has made many altars to sin, altars shall be unto him to sin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 have written to him the great things of my law, but they were counted as a strange thing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y sacrifice flesh for the sacrifices of mine offerings, and eat it; but the LORD accepts them not; now will he remember their iniquity, and visit their sins: they shall return to Egypt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y sacrifice flesh for the sacrifices of mine offerings, and eat it; but the LORD accepts them not; now will he remember their iniquity, and visit their sins: they shall return to Egypt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y sacrifice flesh for the sacrifices of mine offerings, and eat it; but the LORD accepts them not; now will he remember their iniquity, and visit their sins: they shall return to Egypt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Israel has forgotten his Maker, and builds temples; and Judah has multiplied fenced cities: but I will send a fire upon his cities, and it shall devour the palaces thereof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Israel has forgotten his Maker, and builds temples; and Judah has multiplied fenced cities: but I will send a fire upon his cities, and it shall devour the palaces thereof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Israel has forgotten his Maker, and builds temples; and Judah has multiplied fenced cities: but I will send a fire upon his cities, and it shall devour the palaces thereof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7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வாயிலே எக்காளத்தை வை; அவர்கள் என் உடன்படிக்கையை மீறி, என் நியாயப்பிரமாணத்துக்கு விரோதமாக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ரோகம்பண்ணினபடியால் கர்த்தருடைய வீட்டின்மேல் சத்துரு கழுகைப்போல் பறந்துவர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் தேவனே, உம்மை அறிந்திருக்கிறோம் என்று சொல்லி இஸ்ரவேலர் கூப்பி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இஸ்ரவேலர் நன்மையை வெறுத்தார்கள்; சத்துரு அவர்களைத் தொடர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ராஜாக்களை ஏற்படுத்திக்கொண்டார்கள், ஆனாலும் என்னாலே அல்ல; அதிபதிகளை வைத்துக்கொண்டார்கள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னாலும் நான் அறியேன்; அவர்கள் வேரறுப்புண்டு போகும்படித் தங்கள் வெள்ளியினாலும் தங்கள் பொன்னி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ங்களுக்கு விக்கிரகங்களைச் செய்வி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ரியாவே, உன் கன்றுக்குட்டி உன்னை வெறுத்துவிடுகிறது; என் கோபம் அவர்கள்மேல் மூண்டது; எதுவர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த்தாங்கம் அடையமாட்டாதிருப்பார்கள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வும் இஸ்ரவேலருடைய செய்கையே; தட்டான் அதைச் செய்தான், ஆதலால் அது தேவன் அல்லவே, சமாரியா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ன்றுக்குட்டி துண்டுதுண்டாய்ப் போ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ாற்றை விதைத்து, சூறைக்காற்றை அறுப்பார்கள்; விளைச்சல் அவர்களுக்கு இல்லை; கதிர் மாவ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க்கமாட்டாது; கொடுத்தாலும் அந்நியர் அதை விழுங்க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ர் விழுங்கப்படுகிறார்கள்; அவர்கள் இனிப் புறஜாதிகளுக்குள்ளே விரும்பப்படாத பாத்திரத்தைப்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தனித்துத் திரிகிற காட்டுக்கழுதையைப்போல் அசீரியரண்டைக்குப்போனார்கள்; எப்பிராயீமர் நேசர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லிக்குப் பொருத்திக்கொ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ுறஜாதியாரைக் கூலிக்குப் பொருத்திக்கொண்டாலும், இப்பொழுது நான் அவர்களைக் கூட்டுவ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பதிகளின் ராஜா சுமத்தும் சுமையினால் அவர்கள் கொஞ்சகாலத்துக்குள்ளே அகப்ப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் பாவஞ்செய்வதற்கேதுவாய் பலிபீடங்களைப் பெருகப்பண்ணினார்கள்; ஆதலால் பலிபீடங்களே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வஞ்செய்வதற்கு ஏதுவ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வேதத்தின் மகத்துவங்களை அவர்களுக்கு எழுதிக்கொடுத்தேன்; அவைகளை அந்நியகாரியமாக எண்ண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க்குச் செலுத்தும் பலிகளின் மாம்சத்தை அவர்கள் பலியிட்டுப் புசிக்கிறார்கள்; கர்த்தர் அவர்கள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ியமாயிரார்; அவர்களுடைய அக்கிரமத்தை அவர் நினைத்து, அவர்கள் பாவத்தை விசாரிக்கும்போதோவெனில்,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கிப்துக்குத் திரும்பிப்போ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் உன்னை உண்டாக்கினவரை மறந்து கோவில்களைக் கட்டுகிறான்; யூதா அரணான பட்டணங்கள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ருகப்பண்ணுகிறான்; ஆனாலும் நான் அதின் நகரங்களில் அக்கினியை வரப்பண்ணுவேன்; அது அவைகளின் கோவில்கள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்ச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2026-10-21T01:50:29Z</dcterms:created>
  <dcterms:modified xsi:type="dcterms:W3CDTF">2026-10-21T01:50:29Z</dcterms:modified>
  <dc:title>ஓசியா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