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ஆட்டுக்குட்டியானவர் வந்து, சிங்காசனத்தின்மேல் உட்கார்ந்தவருடைய வலதுகரத்திலிருந்த புஸ்தகத்தை வாங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தேவனுக்குமுன்பாக எங்களை ராஜாக்களும் ஆசாரியர்களுமாக்கினீர்; நாங்கள் பூமியிலே அரசாளுவோமென்று புதிய பாட்டைப் பா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தேவனுக்குமுன்பாக எங்களை ராஜாக்களும் ஆசாரியர்களுமாக்கினீர்; நாங்கள் பூமியிலே அரசாளுவோமென்று புதிய பாட்டைப் பா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கு ஜீவன்களும் ஆமென் என்று சொல்லின. இருபத்து நான்கு மூப்பர்களும் வணக்கமாய் விழுந்து சதாகாலங்களிலும் உயிரோடிருக்கிறவரைத் தொழுது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கு ஜீவன்களும் ஆமென் என்று சொல்லின. இருபத்து நான்கு மூப்பர்களும் வணக்கமாய் விழுந்து சதாகாலங்களிலும் உயிரோடிருக்கிறவரைத் தொழு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லாவது, பூமியிலாவது, பூமியின் கீழாவது, ஒருவனும் அந்தப் புஸ்தகத்தைத் திறக்கவும், அதைப் பார்க்கவும் கூடா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லாவது, பூமியிலாவது, பூமியின் கீழாவது, ஒருவனும் அந்தப் புஸ்தகத்தைத் திறக்கவும், அதைப் பார்க்கவும் கூடாத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ಪುಸ್ತಕವನ್ನು ತೆರೆಯುವದಕ್ಕಾಗಲಿ ಅದನ್ನು ಓದುವದಕ್ಕಾಗಲಿ ಅದರಲ್ಲಿ ನೋಡುವದಕ್ಕಾಗಲಿ ಯೋಗ್ಯನಾದವನು ಒಬ್ಬ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ಲಿಲ್ಲವಾದ ಕಾರಣ ನಾನು ಬಹಳವಾಗಿ ಅತ್ತ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ಹಿರಿಯರಲ್ಲಿ ಒಬ್ಬನು ನನಗೆ--ಅಳಬೇಡ; ಅಗೋ, ಯೂದಾ ಗೋತ್ರದ ಸಿಂಹವೂ ದಾವೀದನ ಅಂಕುರದವನೂ ಆಗಿರುವಾತ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ವನ್ನು ತೆರೆಯುವದಕ್ಕೂ ಅದರ ಏಳು ಮುದ್ರೆ ಗಳನ್ನು ಬಿಚ್ಚುವದಕ್ಕೂ ಜಯಹೊಂದಿದ್ದ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ೋಡಲಾಗಿ ಇಗೋ, ಸಿಂಹಾಸ ನದ ಮತ್ತು ನಾಲ್ಕು ಜೀವಿಗಳ ಮಧ್ಯದಲ್ಲಿಯೂ ಹಿರಿಯರ ಮಧ್ಯದಲ್ಲಿಯೂ ಒಂದು ಕುರಿಮರ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ಧಿಸಲ್ಪಟ್ಟಂತೆ ನಿಂತಿರುವದನ್ನು ಕಂಡೆನು; ಅದಕ್ಕೆ ಏಳು ಕೊಂಬುಗಳೂ ಏಳು ಕಣ್ಣುಗಳೂ ಇದ್ದವು; ಅವು ಭೂಮಿಯ ಮೇಲ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್ಪಟ್ಟಿರುವ ದೇವರ ಏಳು ಆತ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ಬಂದು ಸಿಂಹಾಸನದ ಮೇಲೆ ಕೂತಿದ್ದಾತನ ಬಲಗೈಯೊಳಗಿಂದ ಆ ಪುಸ್ತಕ ವನ್ನು ತೆಗೆ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ಆ ಪುಸ್ತಕವನ್ನು ತೆಗೆದುಕೊಂಡಾಗ ಆ ನಾಲ್ಕು ಜೀವಿಗಳೂ ಇಪ್ಪತ್ತನಾಲ್ಕು ಮಂದಿ ಹಿರಿಯರೂ ಕುರಿಮರಿಯಾದಾ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ಬಿದ್ದರು; ಅವರೆಲ್ಲರ ಕೈಗಳಲ್ಲಿ ವೀಣೆಗಳೂ ಪರಿ ಶುದ್ಧರ ಪರಿಮಳವಾದ ಪ್ರಾರ್ಥನೆಗಳಿಂದ ತುಂಬಿದ್ದ ಚಿನ್ನದ ಪಾತ್ರ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ಹೊಸ ಹಾಡನ್ನು ಹಾಡುತ್ತಾ--ನೀನು ಪುಸ್ತಕವನ್ನು ತೆಗೆದುಕೊಳ್ಳುವದಕ್ಕೂ ಅದರ ಮುದ್ರೆಗಳನ್ನು ಬಿಚ್ಚ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ಗ್ಯ ನಾಗಿದ್ದೀ; ಯಾಕಂದರೆ ನೀನು ವಧಿತನಾಗಿ ನಿನ್ನ ರಕ್ತದಿಂದ ಸಕಲ ಕುಲ ಭಾಷೆ ಪ್ರಜೆ ಜನಾಂಗಗಳ ವರಿಂದ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ಾಗಿ ವಿಮೋಚಿಸ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ಮ್ಮನ್ನು ನಮ್ಮ ದೇವರಿಗೊಸ್ಕರ ರಾಜರನ್ನಾಗಿಯೂ ಯಾಜಕರನ್ನಾ ಗಿಯೂ ಮಾಡಿದ್ದೀ; ನಾವು ಭೂಮಿಯ ಮೇಲೆ ಆಳುವೆವ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ಿಂಹಾಸನದ ಮೇಲೆ ಕೂತಿದ್ದಾತನ ಬಲಗೈಯಲ್ಲಿ ಒಂದು ಪುಸ್ತಕವನ್ನು ಕಂಡೆನು; ಅದರ ಒಳಗೂ ಹಿಂದಿನ ಭಾಗದ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ತ್ತು; ಅದು ಏಳು ಮುದ್ರೆಗಳಿಂದ ಮುದ್ರಿತ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ಬಲಿಷ್ಠನಾದ ಒಬ್ಬ ದೂತನು--ಈ ಪುಸ್ತಕವನ್ನು ತೆರೆಯುವದಕ್ಕೂ ಇದರ ಮುದ್ರೆಗಳನ್ನು ಬಿಚ್ಚುವದಕ್ಕೂ ಯಾ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ಗ್ಯನು ಎಂದು ಮಹಾಶಬ್ದದಿಂದ ಸಾರುವದನ್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ಾನು ನೋಡಲಾಗಿ ಸಿಂಹಾಸನದ, ಜೀವಿಗಳ ಮತ್ತು ಹಿರಿಯರ ಸುತ್ತಲು ಬಹುಮಂದಿ ದೂತರ ಶಬ್ದವನ್ನು ಕೇಳಿದೆನ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ಖ್ಯೆಯು ಕೋಟ್ಯಾನುಕೋಟಿ ಯಾಗಿಯೂ ಲಕ್ಷೋಪಲಕ್ಷವಾಗಿಯ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--ವಧಿತನಾದ ಕುರಿಮರಿಯು ಬಲ ಐಶ್ವರ್ಯ ಜ್ಞಾನ ಸಾಮರ್ಥ್ಯ ಮಾನಪ್ರಭಾವ ಸ್ತೋತ್ರಗಳನ್ನು ಹೊಂದುವದಕ್ಕೆ ಯೋಗ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ಮಹಾಶಬ್ದದಿಂದ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ಆಕಾಶ ದಲ್ಲಿಯೂ ಭೂಮಿಯ ಮೇಲೆಯೂ ಭೂಮಿಯ ಕೆಳಗೂ ಸಮುದ್ರದಲ್ಲಿಯೂ ಅವುಗಳಲ್ಲಿರ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ೃಷ್ಟಿಗಳೂ--ಸಿಂಹಾಸನಾಸೀನನಾಗಿರುವಾತನಿಗೂ ಕುರಿಮರಿಯಾದಾತನಿಗೂ ಸ್ತೋತ್ರಮಾನ ಪ್ರಭಾವ ಬಲವು ಯುಗಯುಗಾಂತರಗಳಲ್ಲಿಯೂ ಇರ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ುವದನ್ನ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ನಾಲ್ಕು ಜೀವಿಗಳು--ಆಮೆನ್‌ ಅಂದವು; ಇಪ್ಪತ್ತನಾಲ್ಕು ಮಂದಿ ಹಿರಿಯರು ಅಡ್ಡ ಬಿದ್ದು ಯುಗಯುಗಾಂತ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ಿಸುವಾತನನ್ನು ಆರಾ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ಪುಸ್ತಕವನ್ನು ತೆರೆಯುವದಕ್ಕಾದರೂ ಅದರೊಳಗೆ ನೋಡುವದಕ್ಕಾದರೂ ಪರಲೋಕದಲ್ಲಿಯಾಗಲಿ ಭೂಮಿಯಲ್ಲಿಯಾಗಲಿ ಭೂಮಿಯ ಕೆಳಗ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ಿಗೂ ಶಕ್ತಿಯ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2026-10-21T10:25:10Z</dcterms:created>
  <dcterms:modified xsi:type="dcterms:W3CDTF">2026-10-21T10:25:10Z</dcterms:modified>
  <dc:title>ಪ್ರಕಟನೆ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