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Bezaleel made the ark of shittim wood: two cubits and a half was the length of it, and a cubit and a half the breadth of it, and a cubit and a half the height of i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Bezaleel made the ark of shittim wood: two cubits and a half was the length of it, and a cubit and a half the breadth of it, and a cubit and a half the height of i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overlaid it with pure gold within and without, and made a crown of gold to it round abou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cast for it four rings of gold, to be set by the four corners of it; even two rings upon the one side of it, and two rings upon the other side of i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cast for it four rings of gold, to be set by the four corners of it; even two rings upon the one side of it, and two rings upon the other side of i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made staves of shittim wood, and overlaid them with gol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put the staves into the rings by the sides of the ark, to bear the ark.]]></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put the staves into the rings by the sides of the ark, to bear the ark.]]></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made the mercy seat of pure gold: two cubits and a half was the length thereof, and one cubit and a half the breadth thereof.]]></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made two cherubims of gold, beaten out of one piece made he them, on the two ends of the mercy sea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One cherub on the end on this side, and another cherub on the other end on that side: out of the mercy seat made he the cherubims on the two ends thereof.]]></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One cherub on the end on this side, and another cherub on the other end on that side: out of the mercy seat made he the cherubims on the two ends thereof.]]></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cherubims spread out their wings on high, and covered with their wings over the mercy seat, with their faces one to another; even towards the mercy seat were the faces of the cherubim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cherubims spread out their wings on high, and covered with their wings over the mercy seat, with their faces one to another; even towards the mercy seat were the faces of the cherubim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cherubims spread out their wings on high, and covered with their wings over the mercy seat, with their faces one to another; even towards the mercy seat were the faces of the cherubim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made the table of shittim wood: two cubits was the length thereof, and a cubit the breadth thereof, and a cubit and a half the height thereof:]]></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made the table of shittim wood: two cubits was the length thereof, and a cubit the breadth thereof, and a cubit and a half the height thereof:]]></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overlaid it with pure gold, and made thereunto a crown of gold round abou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lso he made thereunto a border of an handbreadth round about; and made a crown of gold for the border thereof round abou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lso he made thereunto a border of an handbreadth round about; and made a crown of gold for the border thereof round abou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cast for it four rings of gold, and put the rings upon the four corners that were in the four feet thereof.]]></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cast for it four rings of gold, and put the rings upon the four corners that were in the four feet thereof.]]></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Opposite to the border were the rings, the places for the staves to bear the tabl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Opposite to the border were the rings, the places for the staves to bear the tabl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made the staves of shittim wood, and overlaid them with gold, to bear the tabl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made the vessels which were upon the table, his dishes, and his spoons, and his bowls, and his covers to cover likewise, of pure gol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made the vessels which were upon the table, his dishes, and his spoons, and his bowls, and his covers to cover likewise, of pure gol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made the vessels which were upon the table, his dishes, and his spoons, and his bowls, and his covers to cover likewise, of pure gol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made the candlestick of pure gold: of beaten work made he the candlestick; his shaft, and his branch, his bowls, his knops, and his flowers, were of the sam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made the candlestick of pure gold: of beaten work made he the candlestick; his shaft, and his branch, his bowls, his knops, and his flowers, were of the sam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six branches going out of the sides thereof; three branches of the candlestick out of the one side thereof, and three branches of the candlestick out of the other side thereof:]]></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six branches going out of the sides thereof; three branches of the candlestick out of the one side thereof, and three branches of the candlestick out of the other side thereof:]]></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ree bowls made after the fashion of almonds in one branch, a the shape of round apples and a flower; and three bowls made like almonds in another branch, a the shape of round apples and a flower: so throughout the six branches going out of the candlestick.]]></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ree bowls made after the fashion of almonds in one branch, a the shape of round apples and a flower; and three bowls made like almonds in another branch, a the shape of round apples and a flower: so throughout the six branches going out of the candlestick.]]></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n the candlestick were four bowls made like almonds, his knops, and his flower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 the shape of round apples under two branches of the same, and a the shape of round apples under two branches of the same, and a the shape of round apples under two branches of the same, according to the six branches going out of i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 the shape of round apples under two branches of the same, and a the shape of round apples under two branches of the same, and a the shape of round apples under two branches of the same, according to the six branches going out of i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 the shape of round apples under two branches of the same, and a the shape of round apples under two branches of the same, and a the shape of round apples under two branches of the same, according to the six branches going out of i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ir knops and their branches were of the same: all of it was one beaten work of pure gol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made his seven lamps, and his snuffers, and his intruments for snuffings, of pure gol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Of a talent of pure gold made he it, and all the vessels thereof.]]></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he made the incense altar of shittim wood: the length of it was a cubit, and the breadth of it a cubit; it was foursquare; and two cubits was the height of it; the horns thereof were of the sam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he made the incense altar of shittim wood: the length of it was a cubit, and the breadth of it a cubit; it was foursquare; and two cubits was the height of it; the horns thereof were of the sam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he overlaid it with pure gold, both the top of it, and the sides thereof round about, and the horns of it: also he made unto it a crown of gold round about.]]></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he overlaid it with pure gold, both the top of it, and the sides thereof round about, and the horns of it: also he made unto it a crown of gold round about.]]></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made two rings of gold for it under the crown thereof, by the two corners of it, upon the two sides thereof, to be places for the staves to bear it likewis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made two rings of gold for it under the crown thereof, by the two corners of it, upon the two sides thereof, to be places for the staves to bear it likewis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made the staves of shittim wood, and overlaid them with gol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he made the holy anointing oil, and the pure incense of sweet spices, according to the work of the apothecary.]]></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he made the holy anointing oil, and the pure incense of sweet spices, according to the work of the apothecary.]]></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07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த்திராகமம் : 3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சலெயேல் சீத்திம் மரத்தினால் பெட்டியை உண்டுபண்ணினான்; அதின் நீளம் இரண்டரை முழமும் அதின் அ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ன்றரை முழமும் அதின் உயரம் ஒன்றரை முழமுமா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தை உள்ளும் புறம்பும் பசும்பொன் தகட்டால் மூடி, சுற்றிலும் அதற்குப் பொன் திரணையை உண்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தற்கு நான்கு பொன் வளையங்களை வார்ப்பித்து, அவைகளை அதின் நாலு மூலைகளிலும் போட்டு, ஒரு பக்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டு வளையங்களும் மறுபக்கத்தில் இரண்டு வளையங்களும் இருக்கும்படி 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சீத்திம் மரத்தினால் தண்டுகளைச் செய்து, அவைகளைப் பொன்தகட்டால் மூ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ந்தத் தண்டுகளால் பெட்டியைச் சுமக்கும்படி, அவைகளைப் பெட்டியின் பக்கங்களில் இருக்கும் வளைய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ச்சி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கிருபாசனத்தையும் பசும்பொன்னினால் பண்ணினான்; அது இரண்டரை முழ நீளமும் ஒன்றரை முழ அகலமுமா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தகடாய் அடிக்கப்பட்ட பொன்னினால் இரண்டு கேருபீன்களையும் உண்டாக்கி, கிருபாசனத்தின் இரண்டு ஓர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ஒருபுறத்து ஓரத்தில் ஒரு கேருபீனும், மறுபுறத்து ஓரத்தில் மற்றக் கேருபீனுமாக அந்தக் கேருபீன்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பாசனத்தின் இரண்டு ஓரங்களிலும் அதனோடே ஏக வேலைப்பாடாகவே 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ந்தக் கேருபீன்கள் தங்கள் செட்டைகளை உயர விரித்து, தங்கள் செட்டைகளால் கிருபாசனத்தை மூடுகிறவை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ன்றுக்கொன்று எதிர்முகமுள்ளவைகளுமாயிருந்தது; கேருபீன்களின் முகங்கள் கிருபாசனத்தை நோ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மேஜையையும் சீத்திம் மரத்தால் பண்ணினான்; அது இரண்டு முழ நீளமும் ஒரு முழ அகலமும் ஒன்றரை மு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முமா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தைப் பசும்பொன் தகட்டால் மூடி, சுற்றிலும் அதற்குப் பொன் திரணையை உண்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சுற்றிலும் அதற்கு நான்கு விரற்கடையான சட்டத்தையும், அதின் சட்டத்திற்குச் சுற்றிலும் 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ணையையும் உண்டு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தற்கு நான்கு பொன்வளையங்களை வார்ப்பித்து, அவைகளை அதின் நாலுகால்களுக்கு இருக்கும் நா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களிலும் தை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ந்த வளையங்கள் மேஜையைச் சுமக்கும் தண்டுகளைப் பாய்ச்சும் இடங்களாயிருக்கும்படி சட்டத்தின் அ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மேஜையைச் சுமக்கும் அந்தத் தண்டுகளைச் சீத்திம் மரத்தால் பண்ணி, அவைகளைப் பொன்தகட்டால் மூ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மேஜையின் மேலிருக்கும் பாத்திரங்களாகிய அதின் பணிமுட்டுகளையும், அதின் தட்டு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க்கரண்டிகளையும், அதின் பானபலி கரகங்களையும், மூடுகிறதற்கான அதின் கிண்ணங்களையும் பசும்பொன்னி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குத்துவிளக்கையும் பசும்பொன்னினால் அடிப்புவேலையாய் உண்டாக்கினான்; அதின் தண்டும் கிளை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குகளும் பழங்களும் பூக்களும் பொன்னினால் செய்யப்பட்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குத்துவிளக்கின் ஒருபக்கத்தில் மூன்று கிளைகளும் அதின் மறுபக்கத்தில் மூன்று கிளைகளுமாக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கங்களில் ஆறு கிளைகள் செய்ய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ஒவ்வொரு கிளையிலே வாதுமைக்கொட்டைக்கு ஒப்பான மூன்று மொக்குகளும் ஒரு பழமும் ஒரு பூவு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விளக்கில் செய்யப்பட்ட ஆறு கிளைகளிலும் அப்படியே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விளக்குத்தண்டில் வாதுமைக் கொட்டைக்கு ஒப்பான நாலு மொக்குகளும் பழங்களும் பூக்களு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தில் செய்யப்பட்ட இரண்டு கிளைகளின்கீழ் ஒரு பழமும், வேறு இரண்டு கிளைகளின்கீழ் ஒரு பழமும், ம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டு கிளைகளின்கீழ் ஒரு பழமும் இருந்தது; விளக்குத்தண்டில் செய்யப்பட்ட ஆறு கிளைகளுக்கும் அப்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களின் பழங்களும் அவைகளின் கிளைகளும் பசும்பொன்னினால் ஒரே அடிப்பு வேலையாய்ச் செய்ய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தின் ஏழு அகல்களையும், அதின் கத்தரிகளையும், சாம்பல் பாத்திரங்களையும் பசும்பொன்னினால்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தையும் அதின் பணிமுட்டுகள் யாவையும் ஒரு தாலந்து பசும்பொன்னினால்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தூபபீடத்தையும் சீத்திம் மரத்தினால் உண்டாக்கினான்; அது ஒரு முழ நீளமும் ஒரு முழ அகலமுமான சதுர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டு முழ உயரமுமாய் இருந்தது; அதின் கொம்புகள் அதனோடே ஏகவேலைப்பாடா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தின் மேற்புறத்தையும், அதின் சுற்றுப்புறத்தையும், அதின் கொம்புகளையும், பசும்பொன்தகட்டால் மூ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லும் அதற்குப் பொன் திரணையை உண்டு 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ந்தத் திரணையின்கீழ் அதின் இரண்டு பக்கங்களில் இருக்கும் இரண்டு மூலைகளிலும் இர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வளையங்களைப் பண்ணி, அதைச் சுமக்கும் தண்டுகளைப் பாய்ச்சும் இடங்களாகத் 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சீத்திம் மரத்தால் அந்தத் தண்டுகளைச் செய்து, அவைகளைப் பொன்தகட்டால் மூ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பரிசுத்த அபிஷேக தைலத்தையும், சுத்தமான சுகந்தங்களின் தூபவர்க்கத்தையும், தைலக்காரன் வே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 உண்டு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37]]></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2026-09-16T23:53:24Z</dcterms:created>
  <dcterms:modified xsi:type="dcterms:W3CDTF">2026-09-16T23:53:24Z</dcterms:modified>
  <dc:title>யாத்திராகமம் : 37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