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78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ந்து வந்த பாதைகளைத் திரும்பிப் பார்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ோடு கர்த்தாவே நன்றி சொல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சொல்கிறேன் நான் நன்றி சொல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உமக்கு நன்றி ,ராஜா உமக்கு நன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ாதையாய் அலைந்தே நான் திரிந்தேன்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ாதே என்று சொல்லி அணைத்தீர்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ாய் வந்த சூழ்ச்சிகளை முறியடி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 நிலையிலும் உம்மைத் துதிக்க வை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ுகளை சுமந்து செல்ல பெலன் த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மாய் வாழ்வு வாழ துணை செய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நாளும் குறைவில்லாமல் உணவு த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ைவிடமும் உடையும் தந்து காத்து வ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ள்ளப்பட்ட கல்லாகக் கிடந்தேன்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டுத்து என்னை பயன்படுத்தி மகிழ்கின்றீர்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யோ புதுபாடல் நாவில் வை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ட்சங்களை இரட்சிக்க பயன்படுத்துகி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2026-09-15T16:59:50Z</dcterms:created>
  <dcterms:modified xsi:type="dcterms:W3CDTF">2026-09-15T16:59:50Z</dcterms:modified>
  <dc:title>துதிப் பாடல்கள் : 999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