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ును యోషీయా కుమారుడునైన యెహోయాకీము ఏలుబడియందు నాలుగవ సంవత్సరమున యిర్మీయా నోటిమాట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ీయా కుమారుడగు బారూకు గ్రంథములో ఈ మాటలు వ్రాయుచున్నప్పుడు ప్రవక్త యైన యిర్మీయా అతనితో చెప్ప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బారూకూ, ఇశ్రాయేలు దేవుడైన యెహోవా నిన్ను గూర్చి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టకటా, నాకు శ్రమ, యెహోవా నాకు పుట్టించిన నొప్పికి తోడు ఆయన నాకు దుఃఖమును కలుగజేయుచున్న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ుగుచేత అలసి యున్నాను, నాకు నెమ్మది దొరకదాయెను అని నీవనుకొను 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అతనికి ఈ మాట తెలియజేయుమని యెహోవా సెలవిచ్చుచున్నాడునేను కట్టినదానినే నేను పడగొట్ట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ాటినదానినే పెల్లగించు చున్నాను; సర్వభూమినిగూర్చియు ఈ మాట చెప్ప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నిమిత్తము నీవు గొప్పవాటిని వెదకు చున్నావా? వెదకవద్దు; నేను సర్వశరీరులమీదికి క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చున్నాను, అయితే నీవు వెళ్లు స్థలములన్నిటిలో దోపుడుసొమ్ము దొరికినట్టుగా నీ ప్రాణమును నీకి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2026-10-20T09:39:00Z</dcterms:created>
  <dcterms:modified xsi:type="dcterms:W3CDTF">2026-10-20T09:39:00Z</dcterms:modified>
  <dc:title>యిర్మీయా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