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re happened to be there a man of Belial, whose name was Sheba, the son of Bichri, a Benjamite: and he blew a trumpet, and said, We have no part in David, neither have we inheritance in the son of Jesse: every man to his tents, O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re happened to be there a man of Belial, whose name was Sheba, the son of Bichri, a Benjamite: and he blew a trumpet, and said, We have no part in David, neither have we inheritance in the son of Jesse: every man to his tents, O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re happened to be there a man of Belial, whose name was Sheba, the son of Bichri, a Benjamite: and he blew a trumpet, and said, We have no part in David, neither have we inheritance in the son of Jesse: every man to his tents, O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re happened to be there a man of Belial, whose name was Sheba, the son of Bichri, a Benjamite: and he blew a trumpet, and said, We have no part in David, neither have we inheritance in the son of Jesse: every man to his tents, O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 every man of Israel went up from after David, and followed Sheba the son of Bichri: but the men of Judah clave unto their king, from Jordan even to Jerusal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 every man of Israel went up from after David, and followed Sheba the son of Bichri: but the men of Judah clave unto their king, from Jordan even to Jerusal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 every man of Israel went up from after David, and followed Sheba the son of Bichri: but the men of Judah clave unto their king, from Jordan even to Jerusal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came to his house at Jerusalem; and the king took the ten women his concubines, whom he had left to keep the house, and put them in ward, and fed them, but went not in unto them. So they were shut up unto the day of their death, living in widowho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came to his house at Jerusalem; and the king took the ten women his concubines, whom he had left to keep the house, and put them in ward, and fed them, but went not in unto them. So they were shut up unto the day of their death, living in widowho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came to his house at Jerusalem; and the king took the ten women his concubines, whom he had left to keep the house, and put them in ward, and fed them, but went not in unto them. So they were shut up unto the day of their death, living in widowho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came to his house at Jerusalem; and the king took the ten women his concubines, whom he had left to keep the house, and put them in ward, and fed them, but went not in unto them. So they were shut up unto the day of their death, living in widowho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the king to Amasa, Assemble me the men of Judah within three days, and be you here presen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the king to Amasa, Assemble me the men of Judah within three days, and be you here presen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Amasa went to assemble the men of Judah: but he tarried longer than the set time which he had appointed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said to Abishai, Now shall Sheba the son of Bichri do us more harm than did Absalom: take you your lord's servants, and pursue after him, lest he get him fenced cities, and escape u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said to Abishai, Now shall Sheba the son of Bichri do us more harm than did Absalom: take you your lord's servants, and pursue after him, lest he get him fenced cities, and escape u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said to Abishai, Now shall Sheba the son of Bichri do us more harm than did Absalom: take you your lord's servants, and pursue after him, lest he get him fenced cities, and escape u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ent out after him Joab's men, and the Cherethites, and the Pelethites, and all the mighty men: and they went out of Jerusalem, to pursue after Sheba the son of Bichri.]]></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ent out after him Joab's men, and the Cherethites, and the Pelethites, and all the mighty men: and they went out of Jerusalem, to pursue after Sheba the son of Bichri.]]></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they were at the great stone which is in Gibeon, Amasa went before them. And Joab's garment that he had put on was girded unto him, and upon it a girdle with a sword fastened upon his loins in the sheath thereof; and as he went forth it fell ou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they were at the great stone which is in Gibeon, Amasa went before them. And Joab's garment that he had put on was girded unto him, and upon it a girdle with a sword fastened upon his loins in the sheath thereof; and as he went forth it fell ou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they were at the great stone which is in Gibeon, Amasa went before them. And Joab's garment that he had put on was girded unto him, and upon it a girdle with a sword fastened upon his loins in the sheath thereof; and as he went forth it fell ou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they were at the great stone which is in Gibeon, Amasa went before them. And Joab's garment that he had put on was girded unto him, and upon it a girdle with a sword fastened upon his loins in the sheath thereof; and as he went forth it fell ou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ab said to Amasa, Are you in health, my brother? And Joab took Amasa by the beard with the right hand to kiss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ab said to Amasa, Are you in health, my brother? And Joab took Amasa by the beard with the right hand to kiss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Amasa took no heed to the sword that was in Joab's hand: so he stroke him therewith in the fifth rib, and shed out his bowels to the ground, and struck him not again; and he died. So Joab and Abishai his brother pursued after Sheba the son of Bichri.]]></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Amasa took no heed to the sword that was in Joab's hand: so he stroke him therewith in the fifth rib, and shed out his bowels to the ground, and struck him not again; and he died. So Joab and Abishai his brother pursued after Sheba the son of Bichri.]]></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Amasa took no heed to the sword that was in Joab's hand: so he stroke him therewith in the fifth rib, and shed out his bowels to the ground, and struck him not again; and he died. So Joab and Abishai his brother pursued after Sheba the son of Bichri.]]></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one of Joab's men stood by him, and said, He that favours Joab, and he that is for David, let him go after Joab.]]></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one of Joab's men stood by him, and said, He that favours Joab, and he that is for David, let him go after Joab.]]></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masa wallowed in blood in the midst of the highway. And when the man saw that all the people stood still, he removed Amasa out of the highway into the field, and cast a cloth upon him, when he saw that every one that came by him stood stil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masa wallowed in blood in the midst of the highway. And when the man saw that all the people stood still, he removed Amasa out of the highway into the field, and cast a cloth upon him, when he saw that every one that came by him stood stil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masa wallowed in blood in the midst of the highway. And when the man saw that all the people stood still, he removed Amasa out of the highway into the field, and cast a cloth upon him, when he saw that every one that came by him stood stil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he was removed out of the highway, all the people went on after Joab, to pursue after Sheba the son of Bichri.]]></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n he was removed out of the highway, all the people went on after Joab, to pursue after Sheba the son of Bichri.]]></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went through all the tribes of Israel unto Abel, and to Bethmaachah, and all the Berites: and they were gathered together, and went also after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went through all the tribes of Israel unto Abel, and to Bethmaachah, and all the Berites: and they were gathered together, and went also after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came and besieged him in Abel of Bethmaachah, and they cast up a bank against the city, and it stood in the trench: and all the people that were with Joab battered the wall, to throw it dow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came and besieged him in Abel of Bethmaachah, and they cast up a bank against the city, and it stood in the trench: and all the people that were with Joab battered the wall, to throw it dow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came and besieged him in Abel of Bethmaachah, and they cast up a bank against the city, and it stood in the trench: and all the people that were with Joab battered the wall, to throw it dow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cried a wise woman out of the city, Hear, hear; say, I pray you, unto Joab, Come near here, that I may speak with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cried a wise woman out of the city, Hear, hear; say, I pray you, unto Joab, Come near here, that I may speak with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he was come near unto her, the woman said, Are you Joab? And he answered, I am he. Then she said unto him, Hear the words of yours handmaid. And he answered, I do hea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he was come near unto her, the woman said, Are you Joab? And he answered, I am he. Then she said unto him, Hear the words of yours handmaid. And he answered, I do hea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he was come near unto her, the woman said, Are you Joab? And he answered, I am he. Then she said unto him, Hear the words of yours handmaid. And he answered, I do he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he spoke, saying, They were known to speak in old time, saying, They shall surely ask counsel at Abel: and so they ended the matt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 am one of them that are peaceable and faithful in Israel: you seek to destroy a city and a mother in Israel: why will you swallow up the inheritance of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 am one of them that are peaceable and faithful in Israel: you seek to destroy a city and a mother in Israel: why will you swallow up the inheritance of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oab answered and said, Far be it, far be it from me, that I should swallow up or destro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matter is not so: but a man of mount Ephraim, Sheba the son of Bichri by name, has lifted up his hand against the king, even against David: deliver him only, and I will depart from the city. And the woman said unto Joab, Behold, his head shall be thrown to you over the wal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matter is not so: but a man of mount Ephraim, Sheba the son of Bichri by name, has lifted up his hand against the king, even against David: deliver him only, and I will depart from the city. And the woman said unto Joab, Behold, his head shall be thrown to you over the wal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matter is not so: but a man of mount Ephraim, Sheba the son of Bichri by name, has lifted up his hand against the king, even against David: deliver him only, and I will depart from the city. And the woman said unto Joab, Behold, his head shall be thrown to you over the wal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matter is not so: but a man of mount Ephraim, Sheba the son of Bichri by name, has lifted up his hand against the king, even against David: deliver him only, and I will depart from the city. And the woman said unto Joab, Behold, his head shall be thrown to you over the wal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he woman went unto all the people in her wisdom. And they cut off the head of Sheba the son of Bichri, and cast it out to Joab. And he blew a trumpet, and they retired from the city, every man to his tent. And Joab returned to Jerusalem unto the k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he woman went unto all the people in her wisdom. And they cut off the head of Sheba the son of Bichri, and cast it out to Joab. And he blew a trumpet, and they retired from the city, every man to his tent. And Joab returned to Jerusalem unto the k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he woman went unto all the people in her wisdom. And they cut off the head of Sheba the son of Bichri, and cast it out to Joab. And he blew a trumpet, and they retired from the city, every man to his tent. And Joab returned to Jerusalem unto the k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he woman went unto all the people in her wisdom. And they cut off the head of Sheba the son of Bichri, and cast it out to Joab. And he blew a trumpet, and they retired from the city, every man to his tent. And Joab returned to Jerusalem unto the king.]]></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Joab was over all the host of Israel: and Benaiah the son of Jehoiada was over the Cherethites and over the Pelethit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Joab was over all the host of Israel: and Benaiah the son of Jehoiada was over the Cherethites and over the Pelethit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doram was over the tribute: and Jehoshaphat the son of Ahilud was recorde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heva was scribe: and Zadok and Abiathar were the priest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ra also the Jairite was a chief ruler about Davi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பென்யமீன் மனுஷனான பிக்கிரியின் குமாரனாகிய சேபா என்னும் பேருள்ள பேலியாளின் மனுஷன்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செயலாய் அங்கே இருந்தான்; அவன் எக்காளம் ஊதி: எங்களுக்குத் தாவீதினிடத்தில் பங்கும் இல்லை, ஈ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டத்தில் எங்களுக்குச் சுதந்தரமும் இல்லை; இஸ்ரவேலே, நீங்கள் அவரவர் தங்கள் கூடார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இஸ்ரவேல் மனுஷர் எல்லாரும் தாவீதை விட்டுப் பின்வாங்கி, பிக்கிரியின் குமாரனாகிய சேபா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ப் போனார்கள்; யோர்தான் தொடங்கி எருசலேம்மட்டுமுள்ள யூதாமனுஷர் தங்கள் ராஜாவை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து எருசலேமிலுள்ள தன்வீட்டுக்கு வந்தபோது, வீட்டைக் காக்க ராஜா பின்வைத்துப்போன 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னையாட்டிகளையும் வருவித்து, அவர்களை ஒரு காவல் வீட்டிலே வைத்து பராமரித்தான்; அப்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 அவன் பிரவேசிக்கவில்லை; அப்படியே அவர்கள் சாகிற நாள்மட்டும் அடை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ருக்கிற நாளெல்லாம் விதவைகள்போல்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ராஜா அமாசாவைப் பார்த்து: நீ யூதா மனுஷரை மூன்று நாளைக்குள்ளே என்னிடத்தில் வரவழைத்து, நீ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வந்து இருக்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அமாசா: யூதாவை அழைப்பிக்கப் போய், தனக்குக் குறித்தகாலத்திலே வராமல் தாமதி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தாவீது அபிசாயைப் பார்த்து: அப்சலோமைப்பார்க்கிலும் பிக்கிரியின் குமாரனாகிய சே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ழுது நமக்குப் பொல்லாப்புச் செய்வான்; அவன் அரணான பட்டணங்களில் வந்தடைந்து, நம்முடைய கண்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ப்போகாதபடிக்கு, நீ உன் எஜமானுடைய சேவகரைக் கூட்டிக்கொண்டு, அவனைப் பின்தொடர்ந்துபோ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டியே யோவாபின் மனுஷரும், கிரேத்தியரும் பிலேத்தியரும், சகல பலசாலிகளும் அவன் பிறகாலே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ரியின் குமாரனாகிய சேபாவைப் பின்தொடர எருசலேமிலிருந்து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கிபியோன் கிட்ட இருக்கிற பெரிய கல்லண்டையிலே வந்தபோது, அமாசா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ப்பட்டுவந்தான்; யோவாபோ, தான் உடுத்திக்கொண்டிருக்கிற தன் சட்டையின்மேல் ஒரு கச்சை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ருந்தான்; அதில் உறையோடே ஒரு பட்டயம் அவன் இடுப்பண்டையிலே தொங்கிற்று; அவன் புறப்படு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யோவாப் அமாசாவைப் பார்த்து: என் சகோதரனே, சுகமாயிருக்கிறாயா என்று சொல்லி, அமாசா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ஞ்செய்யும்படி, தன் வலதுகையினால் அவன் தாடியைப்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ன் கையிலிருக்கிற பட்டயத்திற்கு அமாசா எச்சரிக்கையாயிராதபோது, யோவாப் அவனை அவன் குடல்கள் 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போகத்தக்கதாய், அதினால் வயிற்றிலே ஒரே குத்தாகக் குத்தினான்; அவன் செத்துப்போனா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பும் அவன் சகோதரனாகிய அபிசாயும் பிக்கிரியின் குமாரனாகிய சேபாவைப் பின்தொ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வாபுடைய வாலிபரில் ஒருவன் செத்தவனண்டையிலே நின்று, யோவாபினால் பிரியப்படுகிறவன் எவனோ, தாவீ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சத்தில் இருக்கிறவன் எவனோ, அவன் யோவாபைப் பின்பற்றிப்போவானா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மாசா நடுவழியிலே இரத்தத்திலே புரண்டு கிடந்தபடியினால், ஜனங்கள் எல்லாரும் தரித்துநிற்ப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அமாசாவை வழியிலிருந்து வயலிலே இழுத்துப்போட்டான்; அவனண்டையில் வருகிறவர்கள்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நிற்பதைக் கண்டு, ஒரு வஸ்திரத்தை அவன்மேல்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வழியிலிருந்து எடுத்துப்போடப்பட்ட பிற்பாடு, எல்லாரும் கடந்து, பிக்கிரியி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வைத் தொடர, யோவாபுக்குப் பின்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இஸ்ரவேல் கோத்திரங்களையெல்லாம் சுற்றி, பெத்மாக்காவாகிய ஆபேல்மட்டாகவும், பே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சிமட்டாகவும் வந்திருந்தான்; அவ்விடத்தாரும் கூடி, தாங்களும் அவனுக்குப் பின்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போய் பெத்மாக்காவாகிய ஆபேலிலே அவனை முற்றிக்கைபோட்டு, பட்டணத்திற்கு எதிரா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றுவரைக்கும் கொத்தளம் போட்டார்கள்; யோவாபோடே இருக்கிற ஜனங்கள் எல்லாம் அலங்கத்தை விழப்பண்ணு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 எத்தன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புத்தியுள்ள ஒரு ஸ்திரீ பட்டணத்திலிருந்து சத்தமிட்டு: கேளுங்கள், கேளுங்கள்;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போடே பேசவேண்டும்; அவரை இங்கே கிட்ட வரச் சொல்லுங்கள்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அவளுக்குச் சமீபத்தில் வந்தபோது, அந்த ஸ்திரீ: நீர்தானா யோவாப் என்று கேட்டாள்; அவன் நா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ப்பொழுது, அவள் அவனைப்பார்த்து: உமது அடியாளின் வார்த்தைகளைக் கேளும் என்றா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அவள்: பூர்வகாலத்து ஜனங்கள் ஆபேலிலே விசாரித்தால் வழக்குத்தீரும்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ஸ்ரவேலிலே நான் சமாதானமும் உண்மையுள்ளவளாயிருக்கையில், நீர் இஸ்ரவேலிலே தாய் பட்டண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லமாக்கப் பார்க்கிறீரோ? நீர் கர்த்தருடைய சுதந்தரத்தை விழுங்கவேண்டியது என்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வாப் பிரதியுத்தரமாக விழுங்கவேண்டும் அழிக்கவேண்டும் என்கிற ஆசை எனக்கு வெகுதூர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ரியம் அப்படியல்ல, பிக்கிரியின் குமாரனாகிய சேபா என்னும் பேருள்ள எப்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தத்தானாயிருக்கிற ஒரு மனுஷன், ராஜாவாகிய தாவீதுக்கு விரோதமாய்த் தன் கையை ஓங்கினான்; அவனை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ங்கள்; அப்பொழுது பட்டணத்தை விட்டுப்போவேன் என்றான். அப்பொழுது அந்த ஸ்திரீ யோவா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இதோ, அவன் தலை மதிலின்மேலிருந்து உம்மிடத்திலே போடப்படு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ள் ஜனங்களிடத்தில் போய் புத்தியாய்ப் பேசினதினால், அவர்கள் பிக்கிரியின் குமாரனாகிய சே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யை வெட்டி யோவாபிடத்திலே போட்டார்கள்; அப்பொழுது அவன் எக்காளம் ஊதினான்; அவரவர் பட்டணத்தை வி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ந்து, தங்கள் கூடாரங்களுக்குப் புறப்பட்டுப்போனார்கள்; யோவாபும் ராஜாவிடத்துக்குப் போ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த் திரும்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வாப் இஸ்ரவேலுடைய எல்லா இராணுவத்தின்மேலும், யோய்தாவின்குமாரனாகிய பெனாயா கிரேத்தியர்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த்தியர்மேலும் தலைவ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ராம் பகுதிகளை வாங்குகிறவனும், அகிலூதின் குமாரனாகிய யோசபாத் மந்தி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வா சம்பிரதியும், சாதோக்கும் அபியத்தாரும் ஆசாரியரு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யயீரியனாகிய ஈராவும் தாவீதுக்குப் பிரதானியா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0]]></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2026-10-21T01:57:46Z</dcterms:created>
  <dcterms:modified xsi:type="dcterms:W3CDTF">2026-10-21T01:57:46Z</dcterms:modified>
  <dc:title>2 சாமுவேல்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