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presProps" Target="presProps.xml"/>
  <Relationship Id="rId90" Type="http://schemas.openxmlformats.org/officeDocument/2006/relationships/viewProps" Target="viewProps.xml"/>
  <Relationship Id="rId9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ஸ்திரங்களை எடுத்து, ஆரோனுக்கு உள்சட்டையையும், ஏபோத்தின் கீழ் அங்கியையும், ஏபோத்தையும், மார்ப்பதக்கத்தையும் தரித்து, ஏபோத்தின் விசித்திரமான கச்சையையும் அவனுக்குக் கட்ட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ஸ்திரங்களை எடுத்து, ஆரோனுக்கு உள்சட்டையையும், ஏபோத்தின் கீழ் அங்கியையும், ஏபோத்தையும், மார்ப்பதக்கத்தையும் தரித்து, ஏபோத்தின் விசித்திரமான கச்சையையும் அவனுக்குக் கட்ட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லையிலே பாகையையும் வைத்து, பரிசுத்த கிரீடத்தைப் பாகையின்மேல் தரி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ிஷேக தைலத்தையும் எடுத்து, அவன் தலையின்மேல் வார்த்து, அவனை அபிஷேகஞ்செய்வாய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அவன் குமாரரைச் சேரப்பண்ணி, ஆசாரிய ஊழியம் அவர்களுக்கு நித்திய கட்டளையாக இருக்கும்படி, அவர்களுக்கும் அங்கிகளை உடுத்துவாய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னுக்கும் அவன் குமாரருக்கும் இடைக்கச்சைகளைக் கட்டி, அவன் குமாரருக்குக் குல்லாக்களையும் தரித்து, இப்படியே ஆரோனையும் அவன் குமாரரையும் பிரதிஷ்டை பண்ணுவாய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னுக்கும் அவன் குமாரருக்கும் இடைக்கச்சைகளைக் கட்டி, அவன் குமாரருக்குக் குல்லாக்களையும் தரித்து, இப்படியே ஆரோனையும் அவன் குமாரரையும் பிரதிஷ்டை பண்ணுவ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னுக்கும் அவன் குமாரருக்கும் இடைக்கச்சைகளைக் கட்டி, அவன் குமாரருக்குக் குல்லாக்களையும் தரித்து, இப்படியே ஆரோனையும் அவன் குமாரரையும் பிரதிஷ்டை பண்ணுவாய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ளையை ஆசரிப்புக் கூடாரத்துக்கு முன்பாகக் கொண்டுவருவாயாக; அப்பொழுது ஆரோனும் அவன் குமாரரும் தங்கள் கைகளைக் காளையினுடைய தலையின்மேல் வைக்கக்கடவ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நீ அந்தக் காளையை ஆசரிப்புக் கூடாரத்து வாசலண்டையிலே கர்த்தருடைய சந்நிதானத்தில் அடி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் இரத்தத்தில் கொஞ்சம் எடுத்து, உன் விரலினால் பலிபீடத்தின் கொம்புகள்மேல் இட்டு, மற்ற இரத்தம் முழுவதையும் பலிபீடத்தின் அடியிலே ஊற்ற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் இரத்தத்தில் கொஞ்சம் எடுத்து, உன் விரலினால் பலிபீடத்தின் கொம்புகள்மேல் இட்டு, மற்ற இரத்தம் முழுவதையும் பலிபீடத்தின் அடியிலே ஊற்ற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்னுடனே பேசும்படி நான் உங்களைச் சந்திக்கும் இடமாயிருக்கிற ஆசரிப்புக் கூடாரத்தினுடைய வாசலாகிய கர்த்தருடைய சந்நிதியிலே, உங்கள் தலைமுறைதோறும் செலுத்தப்படவேண்டிய நித்திய சர்வாங்க தகனபலி இதுவ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்னுடனே பேசும்படி நான் உங்களைச் சந்திக்கும் இடமாயிருக்கிற ஆசரிப்புக் கூடாரத்தினுடைய வாசலாகிய கர்த்தருடைய சந்நிதியிலே, உங்கள் தலைமுறைதோறும் செலுத்தப்படவேண்டிய நித்திய சர்வாங்க தகனபலி இதுவ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ுடல்களை மூடிய கொழுப்பு யாவையும், கல்லீரலின் மேலுள்ள சவ்வையும், இரண்டு குண்டிக்காய்களையும், அவைகளின்மேலுள்ள கொழுப்பையும் எடுத்து, பலிபீடத்தின்மேல் தகித்துப்போட்ட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ுடல்களை மூடிய கொழுப்பு யாவையும், கல்லீரலின் மேலுள்ள சவ்வையும், இரண்டு குண்டிக்காய்களையும், அவைகளின்மேலுள்ள கொழுப்பையும் எடுத்து, பலிபீடத்தின்மேல் தகித்துப்போட்ட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ங்கே இஸ்ரவேல் புத்திரரைச் சந்திப்பேன்; அந்த ஸ்தலம் என்னுடைய மகிமையினால் பரிசுத்தமாக்கப்ப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ளையின் மாம்சத்தையும் அதின் தோலையும் அதின் சாணியையும் பாளயத்துக்குப் புறம்பே அக்கினியால் சுட்டெரிக்கக்கடவாய் ; இது பாவநிவாரணபலி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ளையின் மாம்சத்தையும் அதின் தோலையும் அதின் சாணியையும் பாளயத்துக்குப் புறம்பே அக்கினியால் சுட்டெரிக்கக்கடவாய் ; இது பாவநிவாரணபலி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அந்த ஆட்டுக்கடாக்களில் ஒன்றைக் கொண்டுவந்து நிறுத்துவாயாக; அதினுடைய தலையின்மேல் ஆரோனும் அவன் குமாரரும் தங்கள் கைகளை வைக்கக்கடவ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க் கடாவை அடித்து, அதின் இரத்தத்தைப் பிடித்து, பலிபீடத்தின்மேல் சுற்றிலும் தெளி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சரிப்புக் கூடாரத்தையும் பலிபீடத்தையும் நான் பரிசுத்தமாக்குவேன்; எனக்கு ஆசாரிய ஊழியம் செய்யும்படிக்கு, ஆரோனையும் அவன் குமாரரையும் பரிசுத்தப்படுத்த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சரிப்புக் கூடாரத்தையும் பலிபீடத்தையும் நான் பரிசுத்தமாக்குவேன்; எனக்கு ஆசாரிய ஊழியம் செய்யும்படிக்கு, ஆரோனையும் அவன் குமாரரையும் பரிசுத்தப்படுத்த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ட்டுக்கடாவைச் சந்துசந்தாகத் துண்டித்து, அதின் குடல்களையும் அதின் தொடைகளையும் கழுவி, அவைகளை அந்தத் துண்டங்களின்மேலும் அதின் தலையின்மேலும் வை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ட்டுக்கடாவைச் சந்துசந்தாகத் துண்டித்து, அதின் குடல்களையும் அதின் தொடைகளையும் கழுவி, அவைகளை அந்தத் துண்டங்களின்மேலும் அதின் தலையின்மேலும் வை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ட்டுக்கடா முழுவதையும் பலிபீடத்தின்மேல் தகித்துவிடுவாயாக; இது கர்த்தருக்குச் செலுத்தும் சர்வாங்க தகனபலி; இது சுகந்த வாசனையும் கர்த்தருக்குச் செலுத்தும் தகனபலியுமாய் இ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ட்டுக்கடா முழுவதையும் பலிபீடத்தின்மேல் தகித்துவிடுவாயாக; இது கர்த்தருக்குச் செலுத்தும் சர்வாங்க தகனபலி; இது சுகந்த வாசனையும் கர்த்தருக்குச் செலுத்தும் தகனபலியுமாய் இ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இஸ்ரவேல் புத்திரரின் நடுவே நான் வாசம்பண்ணி, அவர்களுக்குத் தேவனாயிரு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மற்ற ஆட்டுக்கடாவையும் கொண்டுவந்து நிறுத்துவாயாக; அதினுடைய தலையின்மேல் ஆரோனும் அவன் குமாரரும் தங்கள் கைகளை வைக்கக்கடவ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ங்கள் நடுவே நான் வாசம்பண்ணும்படி, தங்களை எகிப்து தேசத்திலிருந்து புறப்படப்பண்ணின நான் தங்கள் தேவனாகிய கர்த்தர் என்று அவர்கள் அறிவார்கள்; நானே அவர்கள் தேவனாகிய கர்த்த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ங்கள் நடுவே நான் வாசம்பண்ணும்படி, தங்களை எகிப்து தேசத்திலிருந்து புறப்படப்பண்ணின நான் தங்கள் தேவனாகிய கர்த்தர் என்று அவர்கள் அறிவார்கள்; நானே அவர்கள் தேவனாகிய கர்த்த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ந்தக் கடாவை அடித்து, அதின் இரத்தத்தில் கொஞ்சம் எடுத்து, ஆரோனின் வலதுகாது மடலிலும், அவன் குமாரரின் வலதுகாது மடலிலும், அவர்கள் வலதுகையின் பெருவிரலிலும், அவர்கள் வலதுகாலின் பெருவிரலிலும் இட்டு, மற்ற இரத்தத்தைப் பலிபீடத்தின்மேல் சுற்றிலும் தெளி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ந்தக் கடாவை அடித்து, அதின் இரத்தத்தில் கொஞ்சம் எடுத்து, ஆரோனின் வலதுகாது மடலிலும், அவன் குமாரரின் வலதுகாது மடலிலும், அவர்கள் வலதுகையின் பெருவிரலிலும், அவர்கள் வலதுகாலின் பெருவிரலிலும் இட்டு, மற்ற இரத்தத்தைப் பலிபீடத்தின்மேல் சுற்றிலும் தெளி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ந்தக் கடாவை அடித்து, அதின் இரத்தத்தில் கொஞ்சம் எடுத்து, ஆரோனின் வலதுகாது மடலிலும், அவன் குமாரரின் வலதுகாது மடலிலும், அவர்கள் வலதுகையின் பெருவிரலிலும், அவர்கள் வலதுகாலின் பெருவிரலிலும் இட்டு, மற்ற இரத்தத்தைப் பலிபீடத்தின்மேல் சுற்றிலும் தெளித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லிபீடத்தின் மேலிருக்கும் இரத்தத்திலும் அபிஷேகதைலத்திலும் கொஞ்சம் எடுத்து, ஆரோனும் அவன் வஸ்திரங்களும் அவனுடைய குமாரரும் அவர்களுடைய வஸ்திரங்களும் பரிசுத்தமாக்கப்படும்படி, அவன்மேலும் அவன் வஸ்திரங்கள்மேலும் அவனுடைய குமாரர் மேலும் அவர்களுடைய வஸ்திரங்கள் மேலும் தெளிப்பாய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லிபீடத்தின் மேலிருக்கும் இரத்தத்திலும் அபிஷேகதைலத்திலும் கொஞ்சம் எடுத்து, ஆரோனும் அவன் வஸ்திரங்களும் அவனுடைய குமாரரும் அவர்களுடைய வஸ்திரங்களும் பரிசுத்தமாக்கப்படும்படி, அவன்மேலும் அவன் வஸ்திரங்கள்மேலும் அவனுடைய குமாரர் மேலும் அவர்களுடைய வஸ்திரங்கள் மேலும் தெளிப்பாய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லிபீடத்தின் மேலிருக்கும் இரத்தத்திலும் அபிஷேகதைலத்திலும் கொஞ்சம் எடுத்து, ஆரோனும் அவன் வஸ்திரங்களும் அவனுடைய குமாரரும் அவர்களுடைய வஸ்திரங்களும் பரிசுத்தமாக்கப்படும்படி, அவன்மேலும் அவன் வஸ்திரங்கள்மேலும் அவனுடைய குமாரர் மேலும் அவர்களுடைய வஸ்திரங்கள் மேலும் தெளிப்பாய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 ஆட்டுக்கடா பிரதிஷ்டையின் ஆட்டுக்கடாவானதால், அதிலுள்ள கொழுப்பையும் வாலையும் குடல்களை மூடிய கொழுப்பையும் கல்லீரலின்மேலுள்ள சவ்வையும் இரண்டு குண்டிக்காய்களையும் அவைகளின்மேலுள்ள கொழுப்பையும் வலதுபக்கத்து முன்னந்தொடையைய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 ஆட்டுக்கடா பிரதிஷ்டையின் ஆட்டுக்கடாவானதால், அதிலுள்ள கொழுப்பையும் வாலையும் குடல்களை மூடிய கொழுப்பையும் கல்லீரலின்மேலுள்ள சவ்வையும் இரண்டு குண்டிக்காய்களையும் அவைகளின்மேலுள்ள கொழுப்பையும் வலதுபக்கத்து முன்னந்தொடையைய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 ஆட்டுக்கடா பிரதிஷ்டையின் ஆட்டுக்கடாவானதால், அதிலுள்ள கொழுப்பையும் வாலையும் குடல்களை மூடிய கொழுப்பையும் கல்லீரலின்மேலுள்ள சவ்வையும் இரண்டு குண்டிக்காய்களையும் அவைகளின்மேலுள்ள கொழுப்பையும் வலதுபக்கத்து முன்னந்தொடையைய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சந்நிதானத்தில் வைத்திருக்கிற புளிப்பில்லா அப்பங்களுள்ள கூடையில் ஒரு அப்பத்தையும் எண்ணெயிட்ட அப்பமாகிய ஒரு அதிரசத்தையும் ஒரு அடையையும் எடுத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சந்நிதானத்தில் வைத்திருக்கிற புளிப்பில்லா அப்பங்களுள்ள கூடையில் ஒரு அப்பத்தையும் எண்ணெயிட்ட அப்பமாகிய ஒரு அதிரசத்தையும் ஒரு அடையையும் எடுத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எல்லாவற்றையும் ஆரோனின் உள்ளங்கைகளிலும் அவன் குமாரரின் உள்ளங்கைகளிலும் வைத்து, அவைகளைக் கர்த்தருடைய சந்நிதானத்தில் அசைவாட்டப்படும் காணிக்கையாக அசைவாட்ட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எல்லாவற்றையும் ஆரோனின் உள்ளங்கைகளிலும் அவன் குமாரரின் உள்ளங்கைகளிலும் வைத்து, அவைகளைக் கர்த்தருடைய சந்நிதானத்தில் அசைவாட்டப்படும் காணிக்கையாக அசைவாட்ட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ைகளை அவர்கள் கைகளிலிருந்து எடுத்து, பலிபீடத்தின்மேல் சர்வாங்க தகனபலியோடு வைத்து, கர்த்தருடைய சந்நிதானத்தில் சுகந்த வாசனையாகத் தகிக்கக்கடவாய்; இது கர்த்தருக்குச் செலுத்தப்படும் தகனபலி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ைகளை அவர்கள் கைகளிலிருந்து எடுத்து, பலிபீடத்தின்மேல் சர்வாங்க தகனபலியோடு வைத்து, கர்த்தருடைய சந்நிதானத்தில் சுகந்த வாசனையாகத் தகிக்கக்கடவாய்; இது கர்த்தருக்குச் செலுத்தப்படும் தகனபலி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ரோனுடைய பிரதிஷ்டையின் ஆட்டுக்கடாவிலே மார்க்கண்டத்தை எடுத்து, அதைக் கர்த்தருடைய சந்நிதானத்தில் அசைவாட்டப்படும் காணிக்கையாக அசைவாட்டக்கடவாய்; அது உன் பங்காயிருக்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ரோனுடைய பிரதிஷ்டையின் ஆட்டுக்கடாவிலே மார்க்கண்டத்தை எடுத்து, அதைக் கர்த்தருடைய சந்நிதானத்தில் அசைவாட்டப்படும் காணிக்கையாக அசைவாட்டக்கடவாய்; அது உன் பங்காயிரு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ரோனுடைய பிரதிஷ்டையின் ஆட்டுக்கடாவிலே மார்க்கண்டத்தை எடுத்து, அதைக் கர்த்தருடைய சந்நிதானத்தில் அசைவாட்டப்படும் காணிக்கையாக அசைவாட்டக்கடவாய்; அது உன் பங்காயிரு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லும், ஆரோனுடைய பிரதிஷ்டைக்கும் அவன் குமாரருடைய பிரதிஷ்டைக்கும் நியமித்த ஆட்டுக்கடாவில் அசைவாட்டப்படுகிற மார்க்கண்டத்தையும் ஏறெடுத்துப் படைக்கப்படுகிற முன்னந்தொடையையும் பரிசுத்தப்படுத்துவாய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லும், ஆரோனுடைய பிரதிஷ்டைக்கும் அவன் குமாரருடைய பிரதிஷ்டைக்கும் நியமித்த ஆட்டுக்கடாவில் அசைவாட்டப்படுகிற மார்க்கண்டத்தையும் ஏறெடுத்துப் படைக்கப்படுகிற முன்னந்தொடையையும் பரிசுத்தப்படுத்துவாய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ு ஏறெடுத்துப் படைக்கிற படைப்பானதினால், இஸ்ரவேல் புத்திரர் பலியிடுகிறவைகளில் அவைகளே நித்திய கட்டளையாக ஆரோனையும் அவன் குமாரரையும் சேர்வதாக; இஸ்ரவேல் புத்திரர் கர்த்தருடைய சந்நிதானத்தில் ஏறெடுத்துப் படைக்கிற சமாதானபலிகளில் அவைகளே ஏறெடுத்துப் படைக்கும் படைப்பாயிருக்கவேண்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ு ஏறெடுத்துப் படைக்கிற படைப்பானதினால், இஸ்ரவேல் புத்திரர் பலியிடுகிறவைகளில் அவைகளே நித்திய கட்டளையாக ஆரோனையும் அவன் குமாரரையும் சேர்வதாக; இஸ்ரவேல் புத்திரர் கர்த்தருடைய சந்நிதானத்தில் ஏறெடுத்துப் படைக்கிற சமாதானபலிகளில் அவைகளே ஏறெடுத்துப் படைக்கும் படைப்பாயிருக்கவேண்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ரோனின் பரிசுத்த வஸ்திரங்கள், அவனுக்குப்பின், அவனுடைய குமாரரைச் சேரும்; அவர்கள் அவைகளை உடுத்திக்கொண்டு, அபிஷேகம்பண்ணப்பட்டுப் பிரதிஷ்டையாக்கப்படுவ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ரோனின் பரிசுத்த வஸ்திரங்கள், அவனுக்குப்பின், அவனுடைய குமாரரைச் சேரும்; அவர்கள் அவைகளை உடுத்திக்கொண்டு, அபிஷேகம்பண்ணப்பட்டுப் பிரதிஷ்டையாக்கப்படுவ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ுடைய குமாரரில் அவன் பட்டத்திற்கு வருகிற ஆசாரியன் பரிசுத்த ஸ்தலத்தில் ஆராதனை செய்வதற்கு ஆசரிப்புக் கூடாரத்தில் பிரவேசிக்கும்போது, அவைகளை ஏழுநாள்மட்டும் உடுத்திக்கொள்ளக்கடவ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ுடைய குமாரரில் அவன் பட்டத்திற்கு வருகிற ஆசாரியன் பரிசுத்த ஸ்தலத்தில் ஆராதனை செய்வதற்கு ஆசரிப்புக் கூடாரத்தில் பிரவேசிக்கும்போது, அவைகளை ஏழுநாள்மட்டும் உடுத்திக்கொள்ளக்கடவ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ரதிஷ்டையின் ஆட்டுக்கடாவைக் கொண்டுவந்து, அதின் மாம்சத்தைப் பரிசுத்த இடத்தில் வேவிப்பாயாக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ரதிஷ்டையின் ஆட்டுக்கடாவைக் கொண்டுவந்து, அதின் மாம்சத்தைப் பரிசுத்த இடத்தில் வேவிப்பாயாக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ஆட்டுக்கடாவின் மாம்சத்தையும், கூடையிலிருக்கிற அப்பத்தையும், ஆரோனும் அவன் குமாரரும் ஆசரிப்புக் கூடாரத்தின் வாசலிலே புசிக்கக்கடவ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ஆட்டுக்கடாவின் மாம்சத்தையும், கூடையிலிருக்கிற அப்பத்தையும், ஆரோனும் அவன் குமாரரும் ஆசரிப்புக் கூடாரத்தின் வாசலிலே புசிக்கக்கடவ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ைப் பிரதிஷ்டை பண்ணிப் பரிசுத்தப்படுத்தும்பொருட்டு, அவைகளால் பாவநிவிர்த்தி செய்யப்பட்டபடியால், அவைகளை அவர்கள் புசிக்கக்கடவர்கள்; அந்நியனோ அவைகளைப் புசிக்கலாகாது; அவைகள் பரிசுத்தமானவை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ைப் பிரதிஷ்டை பண்ணிப் பரிசுத்தப்படுத்தும்பொருட்டு, அவைகளால் பாவநிவிர்த்தி செய்யப்பட்டபடியால், அவைகளை அவர்கள் புசிக்கக்கடவர்கள்; அந்நியனோ அவைகளைப் புசிக்கலாகாது; அவைகள் பரிசுத்தமானவை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ரதிஷ்டையின் மாம்சத்திலும் அப்பத்திலும் ஏதாகிலும் விடியற்காலம் மட்டும் மீந்திருந்ததானால், அதை அக்கினியாலே சுட்டெரிப்பாயாக; அது புசிக்கப்படலாகாது, அது பரிசுத்தமான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ரதிஷ்டையின் மாம்சத்திலும் அப்பத்திலும் ஏதாகிலும் விடியற்காலம் மட்டும் மீந்திருந்ததானால், அதை அக்கினியாலே சுட்டெரிப்பாயாக; அது புசிக்கப்படலாகாது, அது பரிசுத்தமான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ந்தப்பிரகாரம் நான் உனக்குக் கட்டளையிட்டபடி எல்லாவற்றையும் நீ ஆரோனுக்கும் அவன் குமாரருக்கும் செய்வாயாக; ஏழுநாளளவும் நீ அவர்களைப் பிரதிஷ்டைபண்ணி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ந்தப்பிரகாரம் நான் உனக்குக் கட்டளையிட்டபடி எல்லாவற்றையும் நீ ஆரோனுக்கும் அவன் குமாரருக்கும் செய்வாயாக; ஏழுநாளளவும் நீ அவர்களைப் பிரதிஷ்டைபண்ணி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ாவநிவிர்த்திக்காக ஒவ்வொருநாளிலும் ஒவ்வொரு காளையைப் பாவநிவாரண பலியாகப் பலியிட்டு; பலிபீடத்துக்காகப் பிராயச்சித்தம் செய்த பின், அந்தப் பிலிபீடத்தைச் சுத்திசெய்ய வேண்டும்; அதைப் பரிசுத்தப்படுத்தும்படி அதை அபிஷேகம் பண்ணக்கடவாய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ாவநிவிர்த்திக்காக ஒவ்வொருநாளிலும் ஒவ்வொரு காளையைப் பாவநிவாரண பலியாகப் பலியிட்டு; பலிபீடத்துக்காகப் பிராயச்சித்தம் செய்த பின், அந்தப் பிலிபீடத்தைச் சுத்திசெய்ய வேண்டும்; அதைப் பரிசுத்தப்படுத்தும்படி அதை அபிஷேகம் பண்ணக்கடவாய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ாவநிவிர்த்திக்காக ஒவ்வொருநாளிலும் ஒவ்வொரு காளையைப் பாவநிவாரண பலியாகப் பலியிட்டு; பலிபீடத்துக்காகப் பிராயச்சித்தம் செய்த பின், அந்தப் பிலிபீடத்தைச் சுத்திசெய்ய வேண்டும்; அதைப் பரிசுத்தப்படுத்தும்படி அதை அபிஷேகம் பண்ணக்கடவாய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ஏழுநாளளவும் பலிபீடத்திற்காகப் பிராயச்சித்தஞ்செய்து, அதைப் பரிசுத்தமாக்கக்கடவாய்; பலிபீடமானது மகா பரிசுத்தமாயிருக்கும்; பலிபீடத்தைத் தொடுகிறதெல்லாம் பரிசுத்தமாகும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ஏழுநாளளவும் பலிபீடத்திற்காகப் பிராயச்சித்தஞ்செய்து, அதைப் பரிசுத்தமாக்கக்கடவாய்; பலிபீடமானது மகா பரிசுத்தமாயிருக்கும்; பலிபீடத்தைத் தொடுகிறதெல்லாம் பரிசுத்தமாகும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லிபீடத்தின்மேல் நீ பலியிடவேண்டியது என்னவெனில்; இடைவிடாமல் ஒவ்வொருநாளிலும் ஒரு வயதான இரண்டு ஆட்டுக்குட்டிகளைப் பலியிடவேண்டு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 ஆட்டுக்குட்டியைக் காலையிலும், மற்ற ஆட்டுக்குட்டியை மாலையிலும் பலியிடுவாயாக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ஒரு மரக்காலிலே பத்திலொரு பங்கானதும், இடித்துப் பிழிந்த காற்படி எண்ணெயிலே பிசைந்ததுமாகிய மெல்லிய மாவையும், பானபலியாகக் கால்படி திராட்சரசத்தையும், ஒரு ஆட்டுக்குட்டியுடனே படைப்பாயாக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ஒரு மரக்காலிலே பத்திலொரு பங்கானதும், இடித்துப் பிழிந்த காற்படி எண்ணெயிலே பிசைந்ததுமாகிய மெல்லிய மாவையும், பானபலியாகக் கால்படி திராட்சரசத்தையும், ஒரு ஆட்டுக்குட்டியுடனே படைப்பாயாக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ற்ற ஆட்டுக்குட்டியை மாலையிலே பலியிட்டு, காலையிலே செலுத்தின போஜனபலிக்கும் பானபலிக்கும் ஒத்தபிரகாரம் அதைக் கர்த்தருக்குச் சுகந்த வாசனையான தகனபலியாகப் படைக்கக்கடவாய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ற்ற ஆட்டுக்குட்டியை மாலையிலே பலியிட்டு, காலையிலே செலுத்தின போஜனபலிக்கும் பானபலிக்கும் ஒத்தபிரகாரம் அதைக் கர்த்தருக்குச் சுகந்த வாசனையான தகனபலியாகப் படைக்கக்கடவாய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ற்ற ஆட்டுக்குட்டியை மாலையிலே பலியிட்டு, காலையிலே செலுத்தின போஜனபலிக்கும் பானபலிக்கும் ஒத்தபிரகாரம் அதைக் கர்த்தருக்குச் சுகந்த வாசனையான தகனபலியாகப் படைக்கக்கடவாய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எனக்கு ஆசாரிய ஊழியம் செய்யும்படி அவர்களைப் பரிசுத்தப்படுத்தும் பொருட்டு, நீ அவர்களுக்குச் செய்யவேண்டியதாவது: ஒரு காளையும் பழுதற்ற இரண்டு ஆட்டுக்கடாக்களையும் தெரிந்துகொள்வாயாக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எனக்கு ஆசாரிய ஊழியம் செய்யும்படி அவர்களைப் பரிசுத்தப்படுத்தும் பொருட்டு, நீ அவர்களுக்குச் செய்யவேண்டியதாவது: ஒரு காளையும் பழுதற்ற இரண்டு ஆட்டுக்கடாக்களையும் தெரிந்துகொள்வாயாக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ளிப்பில்லா அப்பத்தையும், எண்ணெயிலே பிசைந்த புளிப்பில்லா அதிரசங்களையும், எண்ணெய் பூசப்பட்ட புளிப்பில்லா அடைகளையும் கோதுமையின் மெல்லிய மாவினால் பண்ணி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ளிப்பில்லா அப்பத்தையும், எண்ணெயிலே பிசைந்த புளிப்பில்லா அதிரசங்களையும், எண்ணெய் பூசப்பட்ட புளிப்பில்லா அடைகளையும் கோதுமையின் மெல்லிய மாவினால் பண்ணி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ஒரு கூடையிலே வைத்து, கூடையோடே அவைகளையும் காளையையும் இரண்டு ஆட்டுக்கடாக்களையும் கொண்டுவந்து,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ரோனையும் அவன் குமாரரையும் ஆசரிப்புக் கூடாரத்தின் வாசல் முன்பாகச் சேரப்பண்ணி, அவர்களைத் தண்ணீரினால் கழுவ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3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বিশেষভাবে বানানো পোশাকটি হারোণকে পরাবে| তাকে বোনা সাদা পোশাকটি এবং নীল বস্ত্র সমেত এফোদ পর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ফোদের সঙ্গে যুক্ত করবে বক্ষাবরণ| এরপর সুদৃশ্য কোমরবন্ধনী লাগিয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 মাথায় পাগড়ি পরাও এবং পাগড়িটি ঘিরে বিশেষ পবিত্র মুকুটটি পর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বার অভিষেকের তেল হারোণের মাথায় ছিটিয়ে দেবে| এইভাবে হারোণ যাজকরূপে অভিষিক্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এরপর হারোণের পুত্রদের ঐ স্থানে নিয়ে এসে সাদা আলখাল্লা পর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দের কোমরে বাঁধবে কোমরবন্ধনী| তাদের মাথায় পরাবে শিরোভূষণ| এইভাবে তারা যাজক হিসাবে চিহ্ন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রস্থায়ী অধিকার বিধি অনুযায়ীতারা যাজক পদে উত্তীর্ণ হবে| এইভাবে তুমি হারোণ ও তার পুত্রদের যাজ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সাবে অভিষিক্ত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এবার সেই বলদকে সমাগম তাঁবুর সামনে আনো| হারোণ ও তার পুত্ররা সেই বলদের ওপর তাদের হাত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মাগম তাঁবুর প্রবেশপথে ঐ বলদটিকে প্রভুর উপস্থিতিতে বলি দাও| প্রভু তা দেখ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েই বলদ বলির কিছু পরিমাণ রক্ত নাও এবং তোমার আঙ্গুল দিয়ে বেদীর শৃঙ্গগুলির ওপরে ঐ রক্তের প্রলে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িয়ে দাও| বাকি রক্ত বেদীর নীচে ছড়িয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“প্রভুর প্রতিদিনের নৈবেদ্যগুলোকেই পুড়িয়ে ফেলতে হবে| সমাগম তাঁবুর দরজাতেই এটা করবে| প্রভ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 দেবার সময় সর্বদা এটাই করবে| আমি, প্রভু তোমাদের সঙ্গে কথা বলার জন্য ওখানেই দর্শন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বার বলি দেওয়া সেই বলদের শরীরের সমস্ত চর্বি, য়কৃত্‌ এবং চর্বি এবং দুটো মুত্রগ্রন্থী ও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পাশের চর্বি জড়ো করে বেদীর ওপর জ্বাল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ইস্রায়েলের লোকদের সঙ্গে সাক্ষাত্‌ করব ঐ স্থানেই এবং আমার মহিমা ঐ স্থানকে পবিত্র করে তু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বার ঐ বলদের মাংস, চামড়া এবং গোবর তাঁবুর বাইরে নিয়ে যাও এবং তা আগুনে পুড়িয়ে দাও| এই পদ্ধত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জকদের পাপমোচনের হোমবলি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এবার হারোণ ও তার পুত্রদের বলো একটি মেষের ওপর হাত রাখ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ঐ মেষটিকে কেটে ফেল| তার এবং বলির রক্ত সংগ্রহ কর এবং ঐ রক্ত বেদীর চারপাশে লাগিয়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“তাই সমাগম তাঁবুকে আমি পবিত্র করে তুলব এবং বেদীকেও পবিত্র করে তুলব| হারোণ ও তার পুত্ররা য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যাজক হয়ে সেবা করতে পারে তার জন্য আমি ওদেরও পবিত্র করে তুল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রপর মেষটিকে খণ্ড খণ্ড করে কাটো| মেষের অভ্যন্তর ভাগ এবং পা-গুলি ধোও| এই অংশগুলি অন্যান্য অং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এবং মাথার সঙ্গে রাখ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বার সেগুলি বেদীতে এনে পুড়িয়ে দেবে| বেদীতে পোড়ালে তা হবে হোমবলি| প্রভুর উদ্দেশ্যে আগু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হার| প্রভু এর গন্ধে খুশী হ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ইস্রায়েলের লোকদের সঙ্গেই আমি থাকব| আমিই হব তাদের ঈশ্ব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এবার অন্য একটি মেষ নিয়ে এসো এবং হারোণ ও তার পুত্রদের বলো মাথায় হাত রাখ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লোকরা জানবে আমিই তাদের প্রভু এবং ঈশ্বর| তারা জানতে পারবে য়ে আমিই ‘সেই জন’ য়ে তাদের নেতৃত্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মিশর থেকে বের করে এনেছে তাই আমি তাদের মাঝেই বাস করব| আমিই তাদের প্রভু, আমিই তাদের ঈশ্ব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ছাগলটিকে বলি দাও ও তার একটু রক্ত নাও এবং সেটি হারোণ ও তার পুত্রদের ডান কানের লতিতে লাগিয়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ু রক্ত লাগাও ডান হাতের বুড়ো আঙুলে এবং কিছু রক্ত লাগাবে ডান পায়ের বুড়ো আঙুলে| এরপর বাকী র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দীর চারদিকে ঢেল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বার বেদী থেকে একটু রক্ত তুলে নাও এবং একটি বিশেষ অভিষেকের তেলের সঙ্গে মিশিয়ে হারোণ ও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দের ওপর ও তাদের পোশাকের ওপর ছিটিয়ে দেবে| এতে বোঝা যাবে য়ে হারোণ ও তার পুত্রদের পোশাক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কাছে উত্সর্গীকৃ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এরপর সেই মেষের চর্বি ছাড়িয়ে নেবে| (এটা সেই ছাগল বা মেষ য়েটা হারোণের মহাযাজকরূপে অভিষে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 ব্যবহৃত হয়েছে|) বলি দেওয়া ছাগলের লেজের এবং শরীরের ভেতরের চর্বি ছাড়িয়ে নেবে| যকৃত্‌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ত্রগ্রন্থীর ওপরের চর্বি এবং ডান পায়ের চর্বিও সংগ্রহ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বার প্রভুর সামনে রাখার জন্য খামিরবিহীন রুটি এবং তেলে ভাজা পিঠে ভর্তি ঝুড়িটিকে আনবে| ঝুড়ি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রুটি, একটি তেলেভাজা পিঠে ও একটি ছোট সরুচাক্লী পিঠে তুলে ন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ই জিনিসগুলি হারোণ ও তার পুত্রদের দেবে এবং ওদের বলবে এইগুলি হাতে নিতে এবং প্রভুর সামনে সে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োলাতে| এটা হবে দোলনীয় নৈবেদ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বার এই জিনিসগুলি তাদের কাছ থেকে নিয়ে নাও এবং তাদের বেদীর ওপর রাখো এবং এইগুলি মেষ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ড়িয়ে দাও| এটি একটি হোমবলি| এর গন্ধ প্রভুকে খুশী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এরপর বলি দেওয়া মেষটির বক্ষ কেটে নেবে| (হারোণের মহাযাজকের পদে অভিষেক উত্সবে এই মেষটিকে ব্যব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হয়েছিল|) মেষটির বক্ষ প্রভুর সামনে দোলনীয় নৈবেদ্যর মত দোলাও এবং তারপরে রেখে দাও| এটি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বার জন্য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হারোণের মহাযাজকরূপে অভিষেকের শিষ্টাচারে ব্যবহৃত ছাগলের পা ও স্তন এই বিশেষ অঙ্গ দুটি পবিত্র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ার ঐ দুটি অঙ্গ হারোণ ও তার পুত্রদের দিয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রপর থেকে সর্বদা ইস্রায়েলের জনগণ প্রভুকে যাজকের মাধ্যমে ঐ বিশেষ অঙ্গ দুটি উত্সর্গ করবে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খন যাজককে ঐ অঙ্গ দুটি দেবে তা হবে প্রভুকে দেওয়ারই সম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বিশেষভাবে তৈরী করা বিশেষ পোশাকগুলো হারোণের জন্য তৈরী করা হলেও সেগুলো যত্ন করে রেখে দেবে|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রোণের পর য়ে মহাযাজক হবে সে ঐ পোশাকগুলো পরেই প্রভুর সেব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হারোণের পর তার ছেলেদের মধ্যে থেকেই একজন মহাযাজকের দায়ভার সামলাবে| সে যখন সমাগম তাঁবুতে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নের সেবায নিযোজিত হবে তখন সে সাতদিন ঐ পোশাকগুলোই প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হারোণের মহাযাজকরূপে অভিষেক উত্সবে ব্যবহৃত মেষের মাংস সেদ্ধ কর| পবিত্র স্থানেই ঐ মাংস রান্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সমাগম তাঁবুর সামনের দরজায় বসে হারোণ ও তার পুত্ররা ঐ রান্না করা মাংস খাবে| ঝুড়ির রুটি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মাংস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এই পদ্ধতিতে তাদের পাপমোচন হবে এবং তারা প্রাযশ্চিত্তের মাধ্যমে যাজক হিসেবে আত্মপ্রকাশ করবে|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উকে ওগুলো খেতে দেওয়া হবে না, কারণ সেগুলি পবি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যদি কোন খাবার রুটি বা মাংস অবশিষ্ট থাকে তাহলে পরদিন সকালে সেগুলো পুড়িয়ে ফেলতে হবে| কেউ এ খা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বে না কারণ এই খাবার বিশেষ উপায়ে বিশেষ সময়ে খেতে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“আমার আদেশ মতো তুমি হারোণ ও তার পুত্রদের এগুলি করাবে| আমি যা যা বলেছি তুমি তাদের জন্য ঠিক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তাদের যাজক পদে অভিষেকের শিষ্টাচার সাত দিন ধরে চ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সাতদিন ধরে তুমি প্রত্যেকদিনে একটি করে বলদ বলি দেবে| হারোণ ও তার পুত্রদের পাপমোচনের জন্য এই উপ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লম্বন করতে হবে| এই প্রাযশ্চিত্ত বেদীকে পূণ্য করার জন্য করতে হবে| এবং বেদীকে পবিত্র ক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লপাইযের তেল ঢা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ুমি সাত দিন ধরে প্রায়শ্চিত্ত করে সাতদিন ধরে বেদীকে পূণ্য ও পবিত্র করে তুলবে| সে সময় বেদী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তি পবিত্র স্থান হয়ে উঠবে| বেদীর সংস্পর্শে যা আসবে তাই-ই পবিত্র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“প্রত্যেকদিন তুমি বেদীতে কিছু না কিছু নৈবেদ্য দেবে| তোমাকে এক বছর বয়সের দুটো মেষ বলি দিতে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একটা মেষকে সকালে ও অন্যটিকে সন্ধ্যায় বলি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যখন তুমি প্রথম মেষটিকে বলি দেবে তখন তার সঙ্গে এক পোয়া খাঁটি জলপাই তেল আর তিন পোয়া দ্রাক্ষার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আট বাটি ভাল গমের আটাও উত্সর্গ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এবার দ্বিতীয মেষটি গোধূলি বেলায বলি দেবে| এটির শস্য নৈবেদ্য এবং এটির পেয নৈবেদ্য হবে সকা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র মতোই| এটা হবে একটি সুগন্ধ সৌরভ, প্রভুকে নিবেদিত একটি হোমবলি| এবং প্রভু তা নিঃশ্বাসে গ্রহ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 এবং তার গন্ধ প্রভুকে খুশী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মোশিকে বললেন, “এখন আমি তোমাকে বলব আমার সেবায বিশেষ যাজক হিসেবে নিয়োগ করার জন্য হারোণ ও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দের কি কি করতে হবে| একটি নির্দোষ ছোট বলদ ও দুটি মেষশাবক জোগাড় করে আন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পর উত্কৃষ্ট মানের গমের আটা থেকে খামিরবিহীন রুটি তৈরী করো এবং একই আটা বা মযদা দিয়ে জলপাই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েল মিশিয়ে পিঠে তৈরী করবে| তেলে ভাজা সরু পিঠেও বান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ই রুটি ও পিঠেগুলি ঝুড়িতে ভরবে| এবার এই ঝুড়িটি এবং ষাঁড় ও মেষ দুটি সমাগম তাঁবুতে নিয়ে এস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এরপর হারোণ ও তার পুত্রদের সমাগম তাঁবুর দরজায় নিয়ে আসবে| পরিষ্কার জলে তাদের স্নান কর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2026-10-20T02:24:22Z</dcterms:created>
  <dcterms:modified xsi:type="dcterms:W3CDTF">2026-10-20T02:24:22Z</dcterms:modified>
  <dc:title>যাত্রাফল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