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லீபனோனே, அக்கினி உன் கேதுருமரங்களைப் பட்சிக்கும்படி உன் வாசல்களைத்திற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தாரு விருட்சங்களே, புலம்புங்கள்; கேதுருமரங்கள் விழுந்ததே; பிரபலமானவைகள் பாழாக்கப்பட்ட பாசானின் கர்வாலிமரங்களே, புலம்புங்கள்; அரணுள்ள சோலை கீழே தள்ளப்பட்ட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தாரு விருட்சங்களே, புலம்புங்கள்; கேதுருமரங்கள் விழுந்ததே; பிரபலமானவைகள் பாழாக்கப்பட்ட பாசானின் கர்வாலிமரங்களே, புலம்புங்கள்; அரணுள்ள சோலை கீழே தள்ளப்பட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ய்ப்பர்களின் மகிமை அழிந்துபோனபடியால், அவர்கள் அலறுகிற சத்தம் கேட்கப்படுகிறது; யோர்தானின் பெருமை அழிந்துபோனபடியால், பாலசிங்கங்கள் கர்ச்சிக்கிற சத்தம் கேட்கப்படு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ய்ப்பர்களின் மகிமை அழிந்துபோனபடியால், அவர்கள் அலறுகிற சத்தம் கேட்கப்படுகிறது; யோர்தானின் பெருமை அழிந்துபோனபடியால், பாலசிங்கங்கள் கர்ச்சிக்கிற சத்தம் கேட்கப்படு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தேவனாகிய கர்த்தர் சொல்லுகிறது என்னவென்றால், கொலையுண்கிற ஆடுகளை மேய்க்கக்கடவ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ை உடையவர்கள், அவைகளைக் கொன்றுபோட்டுத் தங்களுக்குக் குற்றமில்லையென்று எண்ணுகிறார்கள். அவைகளை விற்கிறவர்கள், கர்த்தருக்கு ஸ்தோத்திரம், நாங்கள் ஐசுவரியமுள்ளவர்களானோம் என்கிறார்கள்; அவைகளை மேய்க்கிறவர்கள், அவைகள்மேல் இரக்கம்வைக்கிறத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ை உடையவர்கள், அவைகளைக் கொன்றுபோட்டுத் தங்களுக்குக் குற்றமில்லையென்று எண்ணுகிறார்கள். அவைகளை விற்கிறவர்கள், கர்த்தருக்கு ஸ்தோத்திரம், நாங்கள் ஐசுவரியமுள்ளவர்களானோம் என்கிறார்கள்; அவைகளை மேய்க்கிறவர்கள், அவைகள்மேல் இரக்கம்வைக்கிறத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இனி தேசத்துக் குடிகளின்மேல் இரக்கம்வையாமல் மனுஷரில் யாவரையும் அவனவனுடைய அயலான் கையிலும் அவனவனுடைய ராஜாவின் கையிலும் அகப்படப்பண்ணுவேன்; அவர்கள் தேசத்தை அழித்தும், நான் இவர்களை அவர்கள் கைக்குத் தப்புவிப்பதில்லையென்று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இனி தேசத்துக் குடிகளின்மேல் இரக்கம்வையாமல் மனுஷரில் யாவரையும் அவனவனுடைய அயலான் கையிலும் அவனவனுடைய ராஜாவின் கையிலும் அகப்படப்பண்ணுவேன்; அவர்கள் தேசத்தை அழித்தும், நான் இவர்களை அவர்கள் கைக்குத் தப்புவிப்பதில்லையென்று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இனி தேசத்துக் குடிகளின்மேல் இரக்கம்வையாமல் மனுஷரில் யாவரையும் அவனவனுடைய அயலான் கையிலும் அவனவனுடைய ராஜாவின் கையிலும் அகப்படப்பண்ணுவேன்; அவர்கள் தேசத்தை அழித்தும், நான் இவர்களை அவர்கள் கைக்குத் தப்புவிப்பதில்லையென்று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ொலையுண்கிற மந்தையாகிய சிறுமைப்பட்ட உங்களை நான் மேய்ப்பேன்; நான் இரண்டு கோல்களை எடுத்து, ஒன்றிற்கு அநுக்கிரகம் என்றும், ஒன்றிற்கு நிக்கிரகம் என்றும் பேரிட்டு மந்தையை மேய்த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ொலையுண்கிற மந்தையாகிய சிறுமைப்பட்ட உங்களை நான் மேய்ப்பேன்; நான் இரண்டு கோல்களை எடுத்து, ஒன்றிற்கு அநுக்கிரகம் என்றும், ஒன்றிற்கு நிக்கிரகம் என்றும் பேரிட்டு மந்தையை மேய்த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ொலையுண்கிற மந்தையாகிய சிறுமைப்பட்ட உங்களை நான் மேய்ப்பேன்; நான் இரண்டு கோல்களை எடுத்து, ஒன்றிற்கு அநுக்கிரகம் என்றும், ஒன்றிற்கு நிக்கிரகம் என்றும் பேரிட்டு மந்தையை மேய்த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ேமாதத்திலே மூன்று மேய்ப்பரையும் அதம்பண்ணினேன்; என் ஆத்துமா அவர்களை அரோசித்தது; அவர்கள் ஆத்துமா என்னையும் வெறுத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ேமாதத்திலே மூன்று மேய்ப்பரையும் அதம்பண்ணினேன்; என் ஆத்துமா அவர்களை அரோசித்தது; அவர்கள் ஆத்துமா என்னையும் வெறுத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னி நான் உங்களை மேய்ப்பதில்லை; சாகிறது சாகட்டும், அதமாகிறது அதமாகட்டும்; மீதியனவைகளோவென்றால், ஒன்றின் மாம்சத்தை ஒன்று தின்னக்கடவது என்று நான் சொல்ல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னி நான் உங்களை மேய்ப்பதில்லை; சாகிறது சாகட்டும், அதமாகிறது அதமாகட்டும்; மீதியனவைகளோவென்றால், ஒன்றின் மாம்சத்தை ஒன்று தின்னக்கடவது என்று நான் சொல்ல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ுக்கிரகம் என்னப்பட்ட என் கோலை எடுத்து, நான் அந்த ஜனங்களெல்லாரோடும் பண்ணியிருந்த என் உடன்படிக்கை அற்றுப்போகும்படிக்கு அதை முறித்துப்போட்டேன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ுக்கிரகம் என்னப்பட்ட என் கோலை எடுத்து, நான் அந்த ஜனங்களெல்லாரோடும் பண்ணியிருந்த என் உடன்படிக்கை அற்றுப்போகும்படிக்கு அதை முறித்துப்போட்டேன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நாளிலே அது அற்றுப்போயிற்று; அப்படியே மந்தையில் எனக்குக் காத்திருந்த சிறுமைப்பட்டவைகள் அது கர்த்தருடைய வார்த்தையென்று அறிந்துகொண்டன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நாளிலே அது அற்றுப்போயிற்று; அப்படியே மந்தையில் எனக்குக் காத்திருந்த சிறுமைப்பட்டவைகள் அது கர்த்தருடைய வார்த்தையென்று அறிந்துகொண்டன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் பார்வைக்கு நன்றாய்க்கண்டால், என் கூலியைத் தாருங்கள்; இல்லாவிட்டால் இருக்கட்டும் என்று அவர்களோடே சொன்னேன்; அப்பொழுது எனக்குக் கூலியாக முப்பது வெள்ளிக்காசை நிறுத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் பார்வைக்கு நன்றாய்க்கண்டால், என் கூலியைத் தாருங்கள்; இல்லாவிட்டால் இருக்கட்டும் என்று அவர்களோடே சொன்னேன்; அப்பொழுது எனக்குக் கூலியாக முப்பது வெள்ளிக்காசை நிறுத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என்னை நோக்கி: அதைக் குயவனிடத்தில் எறிந்துவிடு என்றார்; இதுவே நான் அவர்களால் மதிக்கப்பட்ட மேன்மையான மதிப்பு; நான் அந்த முப்பது வெள்ளிக்காசை எடுத்து அவைகளைக் குயவனுக்கென்று கர்த்தருடைய ஆலயத்திலே எறிந்துவிட்ட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என்னை நோக்கி: அதைக் குயவனிடத்தில் எறிந்துவிடு என்றார்; இதுவே நான் அவர்களால் மதிக்கப்பட்ட மேன்மையான மதிப்பு; நான் அந்த முப்பது வெள்ளிக்காசை எடுத்து அவைகளைக் குயவனுக்கென்று கர்த்தருடைய ஆலயத்திலே எறிந்துவிட்ட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யூதாவுக்கும் இஸ்ரவேலுக்கும் இருக்கிற சகோதரக்கட்டை அற்றுப்போகப்பண்ணும்படிக்கு, நிக்கிரகம் என்னப்பட்ட என் இரண்டாம் கோலையும் முறித்த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யூதாவுக்கும் இஸ்ரவேலுக்கும் இருக்கிற சகோதரக்கட்டை அற்றுப்போகப்பண்ணும்படிக்கு, நிக்கிரகம் என்னப்பட்ட என் இரண்டாம் கோலையும் முறித்த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என்னை நோக்கி: நீ மதியற்ற ஒரு மேய்ப்பனுடைய ஆயுதங்களை இன்னும் எடுத்துக்கொ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தேசத்திலே ஒரு மேய்ப்பனை எழும்பப்பண்ணுவேன்; அவன் அதமாகிறவைகளைப் பராமரிக்காமலும், சிதறுண்டதைத் தேடாமலும், நொறுங்குண்டதைக் குணமாக்காமலும் இளைத்திருக்கிறதை ஆதரிக்காமலும், அதின் மாம்சத்தைத் தின்று, அவைகளுடைய குளம்புகளை உடைத்துப்போடுவ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தேசத்திலே ஒரு மேய்ப்பனை எழும்பப்பண்ணுவேன்; அவன் அதமாகிறவைகளைப் பராமரிக்காமலும், சிதறுண்டதைத் தேடாமலும், நொறுங்குண்டதைக் குணமாக்காமலும் இளைத்திருக்கிறதை ஆதரிக்காமலும், அதின் மாம்சத்தைத் தின்று, அவைகளுடைய குளம்புகளை உடைத்துப்போடுவ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தேசத்திலே ஒரு மேய்ப்பனை எழும்பப்பண்ணுவேன்; அவன் அதமாகிறவைகளைப் பராமரிக்காமலும், சிதறுண்டதைத் தேடாமலும், நொறுங்குண்டதைக் குணமாக்காமலும் இளைத்திருக்கிறதை ஆதரிக்காமலும், அதின் மாம்சத்தைத் தின்று, அவைகளுடைய குளம்புகளை உடைத்துப்போடுவ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தேசத்திலே ஒரு மேய்ப்பனை எழும்பப்பண்ணுவேன்; அவன் அதமாகிறவைகளைப் பராமரிக்காமலும், சிதறுண்டதைத் தேடாமலும், நொறுங்குண்டதைக் குணமாக்காமலும் இளைத்திருக்கிறதை ஆதரிக்காமலும், அதின் மாம்சத்தைத் தின்று, அவைகளுடைய குளம்புகளை உடைத்துப்போடுவ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ந்தையைக் கைவிடுகிற அபத்தமான மேய்ப்பனுக்கு ஐயோ! பட்டயம் அவன் புயத்தின்மேலும் அவன் வலதுகண்ணின்மேலும் வரும்; அவன் புயமுழுதும் சூம்பிப்போம்; அவன் வலதுகண் முற்றிலும் இருள் அடையும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ந்தையைக் கைவிடுகிற அபத்தமான மேய்ப்பனுக்கு ஐயோ! பட்டயம் அவன் புயத்தின்மேலும் அவன் வலதுகண்ணின்மேலும் வரும்; அவன் புயமுழுதும் சூம்பிப்போம்; அவன் வலதுகண் முற்றிலும் இருள் அடையும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2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লিবানোন, তোমার ফটকগুলি খোল, আগুন তোমার এরস বৃক্ষগুলি পুড়িয়ে শেষ করে দিক 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বৃহত্‌ এরস বৃক্ষগুলিকে পুড়িয়ে দেওয়া হয়েছে বলে দেবদারু বৃক্ষরা কাঁদবে| ঐসব দৃঢ় বৃক্ষগুল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যাওয়া হবে| বাশনের ওক গাছগুলি দুষ্প্রবেশ্য বন কেটে ফেলা হয়েছে বলে কাঁদ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শোন মেষপালকরা কাঁদছে কারণ তারা তাদের পশুচারণভূমি হারিয়েছে| যুব সিংহশাবকগুলির গর্জন শোন| যর্দ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দীর ধারের ঘন বনটি ধ্বংসপ্রাপ্ত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 আমার ঈশ্বর এই কথাগুলি বলেন, “য়ে মেষগুলিকে হত্যা করবার জন্য পালন করা হচ্ছে তাদের যত্ন ন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ারা সেগুলো কেনে ও হত্যা করে তাদের শাস্তি দেওয়া হবে না| য়ে সব ব্যবসায়ী মেষগুলো বিক্রিী করে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বলে, ‘প্রভুর প্রশংসা কর, আমি ধনী হয়ে উঠেছি!’ মেষপালকরা তাদের মেষদের জন্য দুঃখিত হয়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ি এই দেশে য়ে লোকেরা থাকে তাদের প্রতি সহানুভূতিপূর্ণও হব না” প্রভু এইসব কথা বলেছেন, “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্যেককে তার প্রতিবেশী ও রাজার দ্বারা অপব্যবহৃত হতে দেব| আমি তাদের দেশ ধ্বংস করতে দেব| আমি তা বন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 না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ই আমি সেই সব হতভাগ্য মেষের যত্ন নিলাম, যাদের হত্যা করার জন্য পালন করা হয়েছিল| আমি এই কা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দুটি লাঠি নিলাম| একটি লাঠির নাম দিলাম মনোরম, আর অন্যটির নাম দিলাম ঐক্য| তারপর আমি মেষদের যত্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তে শুরু কর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ক মাসের মধ্যে আমি তিনজন মেষপালককে বরখাস্ত করলাম| আমি মেষদের প্রতি অধৈর্য় হলাম এবং তারাও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ৃণা করতে শুরু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খন আমি বললাম, “আমি চললাম, আমি তোমাদের যত্ন নেব না| য়ে সব লোকেরা মরতে বসেছে, তারা মরুক | য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্বংস হতে চলেছে তাদের ধ্বংস হোক | এবং যারা বাকী থাকবে তারা একে অপরকে ধ্বংস করুক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রপর আমি “মনোরম” নামক লাঠিটা নিলাম এবং তা ভেঙ্গে ফেললাম| সমস্ত লোকেদের সঙ্গে ঈশ্বরের চুক্তি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েঙ্গে চুরমার হয়ে গিয়েছিল তা দেখাবার জন্য আমি এটা কর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াই, সেই দিনে চুক্তিটি এবং সেই হতভাগ্য মেষেরা যারা আমাকে লক্ষ্য করছিল, তারা জানল য়ে এই বার্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কাছ থেকে এস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খন আমি বললাম, “তুমি যদি আমায় বেতন দিতে চাও তো দাও, নতুবা দিও না!” তাই তারা আমায় 30 টি রূপো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ুদ্রা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খন প্রভু আমায় বললেন, “তাদের চোখে আমি ঐরকম মূল্যবান| ঐ টাকা মন্দিরের অর্থভাণ্ডারে ছুঁড়ে ফেল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ই আমি সেই 30 টি রূপোর মুদ্রা নিয়ে প্রভুর মন্দিরের অর্থ ভাণ্ডারে ছুঁড়ে দ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এরপর আমি ঐক্য নামক লাঠিটা নিয়ে দুই টুকরো করে ভাঙলাম| যিহূদা ও ইস্রায়েলের মধ্যে য়ে আর ঐক্য ন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টা তাদের বোঝাবার জন্য আমি এটা কর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খন প্রভু আমায় বললেন, “এখন সেইসব জিনিস নাও যা কেবলমাত্র একজন মূর্খ মেষপালক ব্যবহার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টা থেকেই তারা বুঝবে য়ে আমি আমার দেশে একজন নতুন মেষপালক আনব| য়ে মেষেরা মারা যাচ্ছে তাদের যত্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যুবক নিতে পারবে না| সে আহত মেষদের সুস্থ করতে পারবে না| যারা বেঁচে রয়েছে তাদের সে খাওয়াতে পার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 সুস্থ সবল মেষদের মেরে ফেলা হবে এবং তাদের মাংস সম্পূর্ণরূপে খেয়ে ফেলা হবে| কেবল তাদের ক্ষুর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ে থাক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ওহে আমার অকর্মণ্য মেষপালক, তোমরা আমার মেষদের ত্যাগ করেছ| ওকে শাস্তি দাও! ওর ডান চোখে ও হ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রবারি দিয়ে আঘাত কর| তার ডান হাত নিষ্কর্মা হয়ে যাবে| তার ডান চোখ অন্ধ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2026-10-21T06:09:43Z</dcterms:created>
  <dcterms:modified xsi:type="dcterms:W3CDTF">2026-10-21T06:09:43Z</dcterms:modified>
  <dc:title>সখরিয়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