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Override PartName="/ppt/notesSlides/notesSlide31.xml" ContentType="application/vnd.openxmlformats-officedocument.presentationml.notesSlide+xml"/>
  <Override PartName="/ppt/slides/slide32.xml" ContentType="application/vnd.openxmlformats-officedocument.presentationml.slide+xml"/>
  <Override PartName="/ppt/notesSlides/notesSlide32.xml" ContentType="application/vnd.openxmlformats-officedocument.presentationml.notesSlide+xml"/>
  <Override PartName="/ppt/slides/slide33.xml" ContentType="application/vnd.openxmlformats-officedocument.presentationml.slide+xml"/>
  <Override PartName="/ppt/notesSlides/notesSlide33.xml" ContentType="application/vnd.openxmlformats-officedocument.presentationml.notesSlide+xml"/>
  <Override PartName="/ppt/slides/slide34.xml" ContentType="application/vnd.openxmlformats-officedocument.presentationml.slide+xml"/>
  <Override PartName="/ppt/notesSlides/notesSlide34.xml" ContentType="application/vnd.openxmlformats-officedocument.presentationml.notesSlide+xml"/>
  <Override PartName="/ppt/slides/slide35.xml" ContentType="application/vnd.openxmlformats-officedocument.presentationml.slide+xml"/>
  <Override PartName="/ppt/notesSlides/notesSlide35.xml" ContentType="application/vnd.openxmlformats-officedocument.presentationml.notesSlide+xml"/>
  <Override PartName="/ppt/slides/slide36.xml" ContentType="application/vnd.openxmlformats-officedocument.presentationml.slide+xml"/>
  <Override PartName="/ppt/notesSlides/notesSlide36.xml" ContentType="application/vnd.openxmlformats-officedocument.presentationml.notesSlide+xml"/>
  <Override PartName="/ppt/slides/slide37.xml" ContentType="application/vnd.openxmlformats-officedocument.presentationml.slide+xml"/>
  <Override PartName="/ppt/notesSlides/notesSlide37.xml" ContentType="application/vnd.openxmlformats-officedocument.presentationml.notesSlide+xml"/>
  <Override PartName="/ppt/slides/slide38.xml" ContentType="application/vnd.openxmlformats-officedocument.presentationml.slide+xml"/>
  <Override PartName="/ppt/notesSlides/notesSlide38.xml" ContentType="application/vnd.openxmlformats-officedocument.presentationml.notesSlide+xml"/>
  <Override PartName="/ppt/slides/slide39.xml" ContentType="application/vnd.openxmlformats-officedocument.presentationml.slide+xml"/>
  <Override PartName="/ppt/notesSlides/notesSlide39.xml" ContentType="application/vnd.openxmlformats-officedocument.presentationml.notesSlide+xml"/>
  <Override PartName="/ppt/slides/slide40.xml" ContentType="application/vnd.openxmlformats-officedocument.presentationml.slide+xml"/>
  <Override PartName="/ppt/notesSlides/notesSlide40.xml" ContentType="application/vnd.openxmlformats-officedocument.presentationml.notesSlide+xml"/>
  <Override PartName="/ppt/slides/slide41.xml" ContentType="application/vnd.openxmlformats-officedocument.presentationml.slide+xml"/>
  <Override PartName="/ppt/notesSlides/notesSlide41.xml" ContentType="application/vnd.openxmlformats-officedocument.presentationml.notesSlide+xml"/>
  <Override PartName="/ppt/slides/slide42.xml" ContentType="application/vnd.openxmlformats-officedocument.presentationml.slide+xml"/>
  <Override PartName="/ppt/notesSlides/notesSlide42.xml" ContentType="application/vnd.openxmlformats-officedocument.presentationml.notesSlide+xml"/>
  <Override PartName="/ppt/slides/slide43.xml" ContentType="application/vnd.openxmlformats-officedocument.presentationml.slide+xml"/>
  <Override PartName="/ppt/notesSlides/notesSlide43.xml" ContentType="application/vnd.openxmlformats-officedocument.presentationml.notesSlide+xml"/>
  <Override PartName="/ppt/slides/slide44.xml" ContentType="application/vnd.openxmlformats-officedocument.presentationml.slide+xml"/>
  <Override PartName="/ppt/notesSlides/notesSlide44.xml" ContentType="application/vnd.openxmlformats-officedocument.presentationml.notesSlide+xml"/>
  <Override PartName="/ppt/slides/slide45.xml" ContentType="application/vnd.openxmlformats-officedocument.presentationml.slide+xml"/>
  <Override PartName="/ppt/notesSlides/notesSlide45.xml" ContentType="application/vnd.openxmlformats-officedocument.presentationml.notesSlide+xml"/>
  <Override PartName="/ppt/slides/slide46.xml" ContentType="application/vnd.openxmlformats-officedocument.presentationml.slide+xml"/>
  <Override PartName="/ppt/notesSlides/notesSlide46.xml" ContentType="application/vnd.openxmlformats-officedocument.presentationml.notesSlide+xml"/>
  <Override PartName="/ppt/slides/slide47.xml" ContentType="application/vnd.openxmlformats-officedocument.presentationml.slide+xml"/>
  <Override PartName="/ppt/notesSlides/notesSlide47.xml" ContentType="application/vnd.openxmlformats-officedocument.presentationml.notesSlide+xml"/>
  <Override PartName="/ppt/slides/slide48.xml" ContentType="application/vnd.openxmlformats-officedocument.presentationml.slide+xml"/>
  <Override PartName="/ppt/notesSlides/notesSlide48.xml" ContentType="application/vnd.openxmlformats-officedocument.presentationml.notesSlide+xml"/>
  <Override PartName="/ppt/slides/slide49.xml" ContentType="application/vnd.openxmlformats-officedocument.presentationml.slide+xml"/>
  <Override PartName="/ppt/notesSlides/notesSlide49.xml" ContentType="application/vnd.openxmlformats-officedocument.presentationml.notesSlide+xml"/>
  <Override PartName="/ppt/slides/slide50.xml" ContentType="application/vnd.openxmlformats-officedocument.presentationml.slide+xml"/>
  <Override PartName="/ppt/notesSlides/notesSlide50.xml" ContentType="application/vnd.openxmlformats-officedocument.presentationml.notesSlide+xml"/>
  <Override PartName="/ppt/slides/slide51.xml" ContentType="application/vnd.openxmlformats-officedocument.presentationml.slide+xml"/>
  <Override PartName="/ppt/notesSlides/notesSlide51.xml" ContentType="application/vnd.openxmlformats-officedocument.presentationml.notesSlide+xml"/>
  <Override PartName="/ppt/slides/slide52.xml" ContentType="application/vnd.openxmlformats-officedocument.presentationml.slide+xml"/>
  <Override PartName="/ppt/notesSlides/notesSlide52.xml" ContentType="application/vnd.openxmlformats-officedocument.presentationml.notesSlide+xml"/>
  <Override PartName="/ppt/slides/slide53.xml" ContentType="application/vnd.openxmlformats-officedocument.presentationml.slide+xml"/>
  <Override PartName="/ppt/notesSlides/notesSlide53.xml" ContentType="application/vnd.openxmlformats-officedocument.presentationml.notesSlide+xml"/>
  <Override PartName="/ppt/slides/slide54.xml" ContentType="application/vnd.openxmlformats-officedocument.presentationml.slide+xml"/>
  <Override PartName="/ppt/notesSlides/notesSlide54.xml" ContentType="application/vnd.openxmlformats-officedocument.presentationml.notesSlide+xml"/>
  <Override PartName="/ppt/slides/slide55.xml" ContentType="application/vnd.openxmlformats-officedocument.presentationml.slide+xml"/>
  <Override PartName="/ppt/notesSlides/notesSlide55.xml" ContentType="application/vnd.openxmlformats-officedocument.presentationml.notesSlide+xml"/>
  <Override PartName="/ppt/slides/slide56.xml" ContentType="application/vnd.openxmlformats-officedocument.presentationml.slide+xml"/>
  <Override PartName="/ppt/notesSlides/notesSlide56.xml" ContentType="application/vnd.openxmlformats-officedocument.presentationml.notesSlide+xml"/>
  <Override PartName="/ppt/slides/slide57.xml" ContentType="application/vnd.openxmlformats-officedocument.presentationml.slide+xml"/>
  <Override PartName="/ppt/notesSlides/notesSlide57.xml" ContentType="application/vnd.openxmlformats-officedocument.presentationml.notesSlide+xml"/>
  <Override PartName="/ppt/slides/slide58.xml" ContentType="application/vnd.openxmlformats-officedocument.presentationml.slide+xml"/>
  <Override PartName="/ppt/notesSlides/notesSlide58.xml" ContentType="application/vnd.openxmlformats-officedocument.presentationml.notesSlide+xml"/>
  <Override PartName="/ppt/slides/slide59.xml" ContentType="application/vnd.openxmlformats-officedocument.presentationml.slide+xml"/>
  <Override PartName="/ppt/notesSlides/notesSlide59.xml" ContentType="application/vnd.openxmlformats-officedocument.presentationml.notesSlide+xml"/>
  <Override PartName="/ppt/slides/slide60.xml" ContentType="application/vnd.openxmlformats-officedocument.presentationml.slide+xml"/>
  <Override PartName="/ppt/notesSlides/notesSlide60.xml" ContentType="application/vnd.openxmlformats-officedocument.presentationml.notesSlide+xml"/>
  <Override PartName="/ppt/slides/slide61.xml" ContentType="application/vnd.openxmlformats-officedocument.presentationml.slide+xml"/>
  <Override PartName="/ppt/notesSlides/notesSlide61.xml" ContentType="application/vnd.openxmlformats-officedocument.presentationml.notesSlide+xml"/>
  <Override PartName="/ppt/slides/slide62.xml" ContentType="application/vnd.openxmlformats-officedocument.presentationml.slide+xml"/>
  <Override PartName="/ppt/notesSlides/notesSlide62.xml" ContentType="application/vnd.openxmlformats-officedocument.presentationml.notesSlide+xml"/>
  <Override PartName="/ppt/slides/slide63.xml" ContentType="application/vnd.openxmlformats-officedocument.presentationml.slide+xml"/>
  <Override PartName="/ppt/notesSlides/notesSlide63.xml" ContentType="application/vnd.openxmlformats-officedocument.presentationml.notesSlide+xml"/>
  <Override PartName="/ppt/slides/slide64.xml" ContentType="application/vnd.openxmlformats-officedocument.presentationml.slide+xml"/>
  <Override PartName="/ppt/notesSlides/notesSlide64.xml" ContentType="application/vnd.openxmlformats-officedocument.presentationml.notesSlide+xml"/>
  <Override PartName="/ppt/slides/slide65.xml" ContentType="application/vnd.openxmlformats-officedocument.presentationml.slide+xml"/>
  <Override PartName="/ppt/notesSlides/notesSlide65.xml" ContentType="application/vnd.openxmlformats-officedocument.presentationml.notesSlide+xml"/>
  <Override PartName="/ppt/slides/slide66.xml" ContentType="application/vnd.openxmlformats-officedocument.presentationml.slide+xml"/>
  <Override PartName="/ppt/notesSlides/notesSlide66.xml" ContentType="application/vnd.openxmlformats-officedocument.presentationml.notesSlide+xml"/>
  <Override PartName="/ppt/slides/slide67.xml" ContentType="application/vnd.openxmlformats-officedocument.presentationml.slide+xml"/>
  <Override PartName="/ppt/notesSlides/notesSlide67.xml" ContentType="application/vnd.openxmlformats-officedocument.presentationml.notesSlide+xml"/>
  <Override PartName="/ppt/slides/slide68.xml" ContentType="application/vnd.openxmlformats-officedocument.presentationml.slide+xml"/>
  <Override PartName="/ppt/notesSlides/notesSlide68.xml" ContentType="application/vnd.openxmlformats-officedocument.presentationml.notesSlide+xml"/>
  <Override PartName="/ppt/slides/slide69.xml" ContentType="application/vnd.openxmlformats-officedocument.presentationml.slide+xml"/>
  <Override PartName="/ppt/notesSlides/notesSlide69.xml" ContentType="application/vnd.openxmlformats-officedocument.presentationml.notesSlide+xml"/>
  <Override PartName="/ppt/slides/slide70.xml" ContentType="application/vnd.openxmlformats-officedocument.presentationml.slide+xml"/>
  <Override PartName="/ppt/notesSlides/notesSlide70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  <p:sldId id="293" r:id="rId40"/>
    <p:sldId id="294" r:id="rId41"/>
    <p:sldId id="295" r:id="rId42"/>
    <p:sldId id="296" r:id="rId43"/>
    <p:sldId id="297" r:id="rId44"/>
    <p:sldId id="298" r:id="rId45"/>
    <p:sldId id="299" r:id="rId46"/>
    <p:sldId id="300" r:id="rId47"/>
    <p:sldId id="301" r:id="rId48"/>
    <p:sldId id="302" r:id="rId49"/>
    <p:sldId id="303" r:id="rId50"/>
    <p:sldId id="304" r:id="rId51"/>
    <p:sldId id="305" r:id="rId52"/>
    <p:sldId id="306" r:id="rId53"/>
    <p:sldId id="307" r:id="rId54"/>
    <p:sldId id="308" r:id="rId55"/>
    <p:sldId id="309" r:id="rId56"/>
    <p:sldId id="310" r:id="rId57"/>
    <p:sldId id="311" r:id="rId58"/>
    <p:sldId id="312" r:id="rId59"/>
    <p:sldId id="313" r:id="rId60"/>
    <p:sldId id="314" r:id="rId61"/>
    <p:sldId id="315" r:id="rId62"/>
    <p:sldId id="316" r:id="rId63"/>
    <p:sldId id="317" r:id="rId64"/>
    <p:sldId id="318" r:id="rId65"/>
    <p:sldId id="319" r:id="rId66"/>
    <p:sldId id="320" r:id="rId67"/>
    <p:sldId id="321" r:id="rId68"/>
    <p:sldId id="322" r:id="rId69"/>
    <p:sldId id="323" r:id="rId70"/>
    <p:sldId id="324" r:id="rId71"/>
    <p:sldId id="325" r:id="rId72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slide" Target="slides/slide36.xml"/>
  <Relationship Id="rId39" Type="http://schemas.openxmlformats.org/officeDocument/2006/relationships/slide" Target="slides/slide37.xml"/>
  <Relationship Id="rId40" Type="http://schemas.openxmlformats.org/officeDocument/2006/relationships/slide" Target="slides/slide38.xml"/>
  <Relationship Id="rId41" Type="http://schemas.openxmlformats.org/officeDocument/2006/relationships/slide" Target="slides/slide39.xml"/>
  <Relationship Id="rId42" Type="http://schemas.openxmlformats.org/officeDocument/2006/relationships/slide" Target="slides/slide40.xml"/>
  <Relationship Id="rId43" Type="http://schemas.openxmlformats.org/officeDocument/2006/relationships/slide" Target="slides/slide41.xml"/>
  <Relationship Id="rId44" Type="http://schemas.openxmlformats.org/officeDocument/2006/relationships/slide" Target="slides/slide42.xml"/>
  <Relationship Id="rId45" Type="http://schemas.openxmlformats.org/officeDocument/2006/relationships/slide" Target="slides/slide43.xml"/>
  <Relationship Id="rId46" Type="http://schemas.openxmlformats.org/officeDocument/2006/relationships/slide" Target="slides/slide44.xml"/>
  <Relationship Id="rId47" Type="http://schemas.openxmlformats.org/officeDocument/2006/relationships/slide" Target="slides/slide45.xml"/>
  <Relationship Id="rId48" Type="http://schemas.openxmlformats.org/officeDocument/2006/relationships/slide" Target="slides/slide46.xml"/>
  <Relationship Id="rId49" Type="http://schemas.openxmlformats.org/officeDocument/2006/relationships/slide" Target="slides/slide47.xml"/>
  <Relationship Id="rId50" Type="http://schemas.openxmlformats.org/officeDocument/2006/relationships/slide" Target="slides/slide48.xml"/>
  <Relationship Id="rId51" Type="http://schemas.openxmlformats.org/officeDocument/2006/relationships/slide" Target="slides/slide49.xml"/>
  <Relationship Id="rId52" Type="http://schemas.openxmlformats.org/officeDocument/2006/relationships/slide" Target="slides/slide50.xml"/>
  <Relationship Id="rId53" Type="http://schemas.openxmlformats.org/officeDocument/2006/relationships/slide" Target="slides/slide51.xml"/>
  <Relationship Id="rId54" Type="http://schemas.openxmlformats.org/officeDocument/2006/relationships/slide" Target="slides/slide52.xml"/>
  <Relationship Id="rId55" Type="http://schemas.openxmlformats.org/officeDocument/2006/relationships/slide" Target="slides/slide53.xml"/>
  <Relationship Id="rId56" Type="http://schemas.openxmlformats.org/officeDocument/2006/relationships/slide" Target="slides/slide54.xml"/>
  <Relationship Id="rId57" Type="http://schemas.openxmlformats.org/officeDocument/2006/relationships/slide" Target="slides/slide55.xml"/>
  <Relationship Id="rId58" Type="http://schemas.openxmlformats.org/officeDocument/2006/relationships/slide" Target="slides/slide56.xml"/>
  <Relationship Id="rId59" Type="http://schemas.openxmlformats.org/officeDocument/2006/relationships/slide" Target="slides/slide57.xml"/>
  <Relationship Id="rId60" Type="http://schemas.openxmlformats.org/officeDocument/2006/relationships/slide" Target="slides/slide58.xml"/>
  <Relationship Id="rId61" Type="http://schemas.openxmlformats.org/officeDocument/2006/relationships/slide" Target="slides/slide59.xml"/>
  <Relationship Id="rId62" Type="http://schemas.openxmlformats.org/officeDocument/2006/relationships/slide" Target="slides/slide60.xml"/>
  <Relationship Id="rId63" Type="http://schemas.openxmlformats.org/officeDocument/2006/relationships/slide" Target="slides/slide61.xml"/>
  <Relationship Id="rId64" Type="http://schemas.openxmlformats.org/officeDocument/2006/relationships/slide" Target="slides/slide62.xml"/>
  <Relationship Id="rId65" Type="http://schemas.openxmlformats.org/officeDocument/2006/relationships/slide" Target="slides/slide63.xml"/>
  <Relationship Id="rId66" Type="http://schemas.openxmlformats.org/officeDocument/2006/relationships/slide" Target="slides/slide64.xml"/>
  <Relationship Id="rId67" Type="http://schemas.openxmlformats.org/officeDocument/2006/relationships/slide" Target="slides/slide65.xml"/>
  <Relationship Id="rId68" Type="http://schemas.openxmlformats.org/officeDocument/2006/relationships/slide" Target="slides/slide66.xml"/>
  <Relationship Id="rId69" Type="http://schemas.openxmlformats.org/officeDocument/2006/relationships/slide" Target="slides/slide67.xml"/>
  <Relationship Id="rId70" Type="http://schemas.openxmlformats.org/officeDocument/2006/relationships/slide" Target="slides/slide68.xml"/>
  <Relationship Id="rId71" Type="http://schemas.openxmlformats.org/officeDocument/2006/relationships/slide" Target="slides/slide69.xml"/>
  <Relationship Id="rId72" Type="http://schemas.openxmlformats.org/officeDocument/2006/relationships/slide" Target="slides/slide70.xml"/>
  <Relationship Id="rId73" Type="http://schemas.openxmlformats.org/officeDocument/2006/relationships/presProps" Target="presProps.xml"/>
  <Relationship Id="rId74" Type="http://schemas.openxmlformats.org/officeDocument/2006/relationships/viewProps" Target="viewProps.xml"/>
  <Relationship Id="rId75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யோயாக்கீமும், கோசேபாவின் மனுஷரும், மோவாபியரை ஆண்ட யோவாஸ், சாராப் என்பவர்களும், யசுபிலெகேமுமே; இவைகள் பூர்வகாலத்தின் செய்திகள்.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யோயாக்கீமும், கோசேபாவின் மனுஷரும், மோவாபியரை ஆண்ட யோவாஸ், சாராப் என்பவர்களும், யசுபிலெகேமுமே; இவைகள் பூர்வகாலத்தின் செய்திகள்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இவர்கள் குயவராயிருந்து நெத்தாயிமிலும் கெதேராவிலும் குடியிருந்தார்கள்; ராஜாவின் வேலையை விசாரிக்கிறதற்கு அங்கே வாசம்பண்ணினார்கள்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இவர்கள் குயவராயிருந்து நெத்தாயிமிலும் கெதேராவிலும் குடியிருந்தார்கள்; ராஜாவின் வேலையை விசாரிக்கிறதற்கு அங்கே வாசம்பண்ணினார்கள்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சிமியோனின் குமாரர், நெமுவேல்,யாமின், யாரீப், சேரா, சவுல் என்பவர்கள்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இவன் குமாரன் சல்லூம்; இவன் குமாரன் மிப்சாம்; இவன் குமாரன் மிஸ்மா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மிஸ்மாவின் குமாரரில் ஒருவன் அம்முவேல்; இவன் குமாரன் சக்கூர்; இவன் குமாரன் சீமேயி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சீமேயிக்குப் பதினாறு குமாரரும் குமாரத்திகளும் இருந்தார்கள்; அவன் சகோதரருக்கு அநேகம் பிள்ளைகள் இருந்ததில்லை; அவர்கள் வம்சமெல்லாம் யூதாவின் புத்திரைப்போலப் பெருகினதுமில்லை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சீமேயிக்குப் பதினாறு குமாரரும் குமாரத்திகளும் இருந்தார்கள்; அவன் சகோதரருக்கு அநேகம் பிள்ளைகள் இருந்ததில்லை; அவர்கள் வம்சமெல்லாம் யூதாவின் புத்திரைப்போலப் பெருகினதுமில்லை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அவர்கள் பெயெர்செபாவிலும், மொலாதாவிலும், ஆதசார்குவாவிலும்,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பில்லாவிலும், ஏத்சாமிலும், தோலாதிலும்,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0. பெத்தூவேலிலும், ஓர்மாவிலும், சிக்லாகிலும்,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1. பெத்மார்காபோத்திலும், ஆத்சார்சூசிமிலும், பெத்பிரியிலும், சாராயிமிலும் குடியிருந்தார்கள்; தாவீது ராஜாவாகுமட்டும் இவைகள் அவர்கள் பட்டணங்களாயிருந்தது.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1. பெத்மார்காபோத்திலும், ஆத்சார்சூசிமிலும், பெத்பிரியிலும், சாராயிமிலும் குடியிருந்தார்கள்; தாவீது ராஜாவாகுமட்டும் இவைகள் அவர்கள் பட்டணங்களாயிருந்தது.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2. அவர்களுடைய பேட்டைகள், ஏத்தாம், ஆயின், ரிம்மோன், தோகேன், ஆசான் என்னும் ஐந்து பட்டணங்கள்.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3. அந்த பட்டணங்களைச் சுற்றிலும், பாகால்மட்முள்ள அவர்களுடைய எல்லாப் பேட்டைகளும், அவர்களுடைய வாசஸ்தலங்களும், அவர்களுடைய வம்ச அட்டவணையும் இவைகளே.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3. அந்த பட்டணங்களைச் சுற்றிலும், பாகால்மட்முள்ள அவர்களுடைய எல்லாப் பேட்டைகளும், அவர்களுடைய வாசஸ்தலங்களும், அவர்களுடைய வம்ச அட்டவணையும் இவைகளே.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4. மசோபாபும், யம்லேகும், அமத்சியாவின் குமாரன் யோஷாவும்,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5. யோவேலும், ஆசியேலின் மகன் செராயாவுக்குப் பிறந்த யோசிபியாவின் குமாரன் ஏகூவும்,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6. எலியோனாயும், யாக்கோபாவும், யெசொகாயாவும், அசாயாவும், ஆதியேலும், யெசிமியேலும் பெனாயாவும்,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7. செமாயா பெற்ற சிம்ரியின் மகன் யெதாயாவுக்குப் பிறந்த அல்லோனின் புத்திரனாகிய சீப்பியின் குமாரன் சீசாவும் என்று,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7. செமாயா பெற்ற சிம்ரியின் மகன் யெதாயாவுக்குப் பிறந்த அல்லோனின் புத்திரனாகிய சீப்பியின் குமாரன் சீசாவும் என்று,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8. பேர்பேராய் எழுதியிருக்கிற இவர்கள் வம்சங்களில் பிரபுக்களாயிருந்தார்கள், இவர்கள் பிதாக்களின் வீட்டார் ஏராளமாய்ப் பரம்பினார்கள்.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8. பேர்பேராய் எழுதியிருக்கிற இவர்கள் வம்சங்களில் பிரபுக்களாயிருந்தார்கள், இவர்கள் பிதாக்களின் வீட்டார் ஏராளமாய்ப் பரம்பினார்கள்.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9. தங்கள் ஆடுகளுக்கு மேய்ச்சலைத் தேடும்படிக்கு தேதோரின் எல்லையாகிய பள்ளத்தாக்கின் கீழ்ப்புறமட்டும் போய்,]]></a:t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9. தங்கள் ஆடுகளுக்கு மேய்ச்சலைத் தேடும்படிக்கு தேதோரின் எல்லையாகிய பள்ளத்தாக்கின் கீழ்ப்புறமட்டும் போய்,]]></a:t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0. நல்ல செழிப்பான மேய்ச்சலையும், அமரிக்கையும், சுகமுமுள்ள விஸ்தாரமான தேசத்தையும் கண்டுபிடித்தார்கள்; பூர்வத்திலே காமின் சந்ததியார் அங்கே குடியிருந்தார்கள்.]]></a:t>
            </a:r>
          </a:p>
        </p:txBody>
      </p:sp>
    </p:spTree>
  </p:cSld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0. நல்ல செழிப்பான மேய்ச்சலையும், அமரிக்கையும், சுகமுமுள்ள விஸ்தாரமான தேசத்தையும் கண்டுபிடித்தார்கள்; பூர்வத்திலே காமின் சந்ததியார் அங்கே குடியிருந்தார்கள்.]]></a:t>
            </a:r>
          </a:p>
        </p:txBody>
      </p:sp>
    </p:spTree>
  </p:cSld>
</p:notes>
</file>

<file path=ppt/notesSlides/notesSlide3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1. பேர்பேராய் எழுதியிருக்கிற இவர்கள் யூதாவின் ராஜாவாகிய எசேக்கியாவின் நாட்களிலே அங்கே போய், அங்கே, கண்டுபிடித்தவர்களின் கூடாரங்களையும், தாபரங்களையும் அழித்து, இந்நாளிலே இருக்கிறதுபோல, அவர்களைச் சங்காரம்பண்ணி, அங்கே தங்கள் ஆடுகளுக்குமேய்ச்சல் இருந்தபடியினால், அவர்கள் அந்த ஸ்தலத்திலே குடியேறினார்கள்.]]></a:t>
            </a:r>
          </a:p>
        </p:txBody>
      </p:sp>
    </p:spTree>
  </p:cSld>
</p:notes>
</file>

<file path=ppt/notesSlides/notesSlide3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1. பேர்பேராய் எழுதியிருக்கிற இவர்கள் யூதாவின் ராஜாவாகிய எசேக்கியாவின் நாட்களிலே அங்கே போய், அங்கே, கண்டுபிடித்தவர்களின் கூடாரங்களையும், தாபரங்களையும் அழித்து, இந்நாளிலே இருக்கிறதுபோல, அவர்களைச் சங்காரம்பண்ணி, அங்கே தங்கள் ஆடுகளுக்குமேய்ச்சல் இருந்தபடியினால், அவர்கள் அந்த ஸ்தலத்திலே குடியேறினார்கள்.]]></a:t>
            </a:r>
          </a:p>
        </p:txBody>
      </p:sp>
    </p:spTree>
  </p:cSld>
</p:notes>
</file>

<file path=ppt/notesSlides/notesSlide3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1. பேர்பேராய் எழுதியிருக்கிற இவர்கள் யூதாவின் ராஜாவாகிய எசேக்கியாவின் நாட்களிலே அங்கே போய், அங்கே, கண்டுபிடித்தவர்களின் கூடாரங்களையும், தாபரங்களையும் அழித்து, இந்நாளிலே இருக்கிறதுபோல, அவர்களைச் சங்காரம்பண்ணி, அங்கே தங்கள் ஆடுகளுக்குமேய்ச்சல் இருந்தபடியினால், அவர்கள் அந்த ஸ்தலத்திலே குடியேறினார்கள்.]]></a:t>
            </a:r>
          </a:p>
        </p:txBody>
      </p:sp>
    </p:spTree>
  </p:cSld>
</p:notes>
</file>

<file path=ppt/notesSlides/notesSlide3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2. சிமியோனின் புத்திரராகிய இவர்களில் ஐந்நூறு மனுஷரும், அவர்கள் தலைமைக்காரராகிய இஷியின் குமாரரான பெலத்தியாவும், நெகரியாவும், ரெப்பாயாவும், ஊசியேலும், சேயீர் மலைத்தேசத்திற்குப் போய்,]]></a:t>
            </a:r>
          </a:p>
        </p:txBody>
      </p:sp>
    </p:spTree>
  </p:cSld>
</p:notes>
</file>

<file path=ppt/notesSlides/notesSlide3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2. சிமியோனின் புத்திரராகிய இவர்களில் ஐந்நூறு மனுஷரும், அவர்கள் தலைமைக்காரராகிய இஷியின் குமாரரான பெலத்தியாவும், நெகரியாவும், ரெப்பாயாவும், ஊசியேலும், சேயீர் மலைத்தேசத்திற்குப் போய்,]]></a:t>
            </a:r>
          </a:p>
        </p:txBody>
      </p:sp>
    </p:spTree>
  </p:cSld>
</p:notes>
</file>

<file path=ppt/notesSlides/notesSlide3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3. அமலேக்கியரில் தப்பி மீதியாயிருந்தவர்களை மடங்கடித்து, இந்நாள்வரைக்கும் இருக்கிறபடி அங்கே குடியேறினார்கள்.]]></a:t>
            </a:r>
          </a:p>
        </p:txBody>
      </p:sp>
    </p:spTree>
  </p:cSld>
</p:notes>
</file>

<file path=ppt/notesSlides/notesSlide3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யூதாவின் குமாரர், பாரேஸ், எஸ்ரோன், கர்மீ, ஊர், சோபால் என்பவர்கள்.]]></a:t>
            </a:r>
          </a:p>
        </p:txBody>
      </p:sp>
    </p:spTree>
  </p:cSld>
</p:notes>
</file>

<file path=ppt/notesSlides/notesSlide3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சோபாலின் குமாரன் ராயா யாகாத்தைப் பெற்றான்; யாகாத் அகுமாயியையும் லாகாதையும் பெற்றான்; சோராத்தியரின் வம்சங்கள் இவைகளே.]]></a:t>
            </a:r>
          </a:p>
        </p:txBody>
      </p:sp>
    </p:spTree>
  </p:cSld>
</p:notes>
</file>

<file path=ppt/notesSlides/notesSlide3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சோபாலின் குமாரன் ராயா யாகாத்தைப் பெற்றான்; யாகாத் அகுமாயியையும் லாகாதையும் பெற்றான்; சோராத்தியரின் வம்சங்கள் இவைகளே.]]></a:t>
            </a:r>
          </a:p>
        </p:txBody>
      </p:sp>
    </p:spTree>
  </p:cSld>
</p:notes>
</file>

<file path=ppt/notesSlides/notesSlide3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ஏதாம் என்னும் மூப்பனின் சந்ததியார், யெஸ்ரெயேல், இஷ்மா, இத்பாஸ் என்பவர்கள்; இவர்களுடைய சகோதரியின் பேர் அத்செலெல்போனி;]]></a:t>
            </a:r>
          </a:p>
        </p:txBody>
      </p:sp>
    </p:spTree>
  </p:cSld>
</p:notes>
</file>

<file path=ppt/notesSlides/notesSlide4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ஏதாம் என்னும் மூப்பனின் சந்ததியார், யெஸ்ரெயேல், இஷ்மா, இத்பாஸ் என்பவர்கள்; இவர்களுடைய சகோதரியின் பேர் அத்செலெல்போனி;]]></a:t>
            </a:r>
          </a:p>
        </p:txBody>
      </p:sp>
    </p:spTree>
  </p:cSld>
</p:notes>
</file>

<file path=ppt/notesSlides/notesSlide4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கேதோருக்கு மூப்பனான பெனுவெல், உஷாவுக்கு மூப்பனான எசேர் என்பவர்கள்; இவர்கள் பெத்லெகேமுக்கு மூப்பனான எப்ராத்தாவுக்கு முதற்பிறந்த ஊரின் குமாரர்.]]></a:t>
            </a:r>
          </a:p>
        </p:txBody>
      </p:sp>
    </p:spTree>
  </p:cSld>
</p:notes>
</file>

<file path=ppt/notesSlides/notesSlide4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கேதோருக்கு மூப்பனான பெனுவெல், உஷாவுக்கு மூப்பனான எசேர் என்பவர்கள்; இவர்கள் பெத்லெகேமுக்கு மூப்பனான எப்ராத்தாவுக்கு முதற்பிறந்த ஊரின் குமாரர்.]]></a:t>
            </a:r>
          </a:p>
        </p:txBody>
      </p:sp>
    </p:spTree>
  </p:cSld>
</p:notes>
</file>

<file path=ppt/notesSlides/notesSlide4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தெக்கோவாவுக்கு மூப்பனான அசூருக்கு ஏலாள், நாராள் என்னும் இரண்டு பெண்ஜாதிகள் இருந்தார்கள்.]]></a:t>
            </a:r>
          </a:p>
        </p:txBody>
      </p:sp>
    </p:spTree>
  </p:cSld>
</p:notes>
</file>

<file path=ppt/notesSlides/notesSlide4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நாராள் அவனுக்கு அகுசாமையும், எப்பேரையும், தெமனியையும, ஆகாஸ்தாரியையும் பெற்றாள்; நாராளின் குமாரர்கள் இவர்களே.]]></a:t>
            </a:r>
          </a:p>
        </p:txBody>
      </p:sp>
    </p:spTree>
  </p:cSld>
</p:notes>
</file>

<file path=ppt/notesSlides/notesSlide4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ஏலாளின் குமாரர், சேரேத், எத்சோகார், எத்னான் என்பவர்கள்.]]></a:t>
            </a:r>
          </a:p>
        </p:txBody>
      </p:sp>
    </p:spTree>
  </p:cSld>
</p:notes>
</file>

<file path=ppt/notesSlides/notesSlide4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கோஸ் என்பவன் அனூபையும், சோபேபாகையும், ஆருமின் குமாரனாகிய அகர்கேலின் வம்சங்களையும் பெற்றான்.]]></a:t>
            </a:r>
          </a:p>
        </p:txBody>
      </p:sp>
    </p:spTree>
  </p:cSld>
</p:notes>
</file>

<file path=ppt/notesSlides/notesSlide4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யாபேஸ் தன் சகோதரரைப்பார்க்கிலும் கனம்பெற்றவனாயிருந்தான். அவன் தாய்: நான் துக்கத்தோடே அவனைப் பெற்றேன் என்று சொல்லி அவனுக்கு யாபேஸ் என்று பேரிட்டாள்.]]></a:t>
            </a:r>
          </a:p>
        </p:txBody>
      </p:sp>
    </p:spTree>
  </p:cSld>
</p:notes>
</file>

<file path=ppt/notesSlides/notesSlide4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யாபேஸ் தன் சகோதரரைப்பார்க்கிலும் கனம்பெற்றவனாயிருந்தான். அவன் தாய்: நான் துக்கத்தோடே அவனைப் பெற்றேன் என்று சொல்லி அவனுக்கு யாபேஸ் என்று பேரிட்டாள்.]]></a:t>
            </a:r>
          </a:p>
        </p:txBody>
      </p:sp>
    </p:spTree>
  </p:cSld>
</p:notes>
</file>

<file path=ppt/notesSlides/notesSlide4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யாபேஸ் இஸ்ரவேலின் தேவனை நோக்கி: தேவரீர் என்னை ஆசிர்வதித்து, என் எல்லையைப் பெரிதாக்கி, உமது கரம் என்னோடிருந்து, தீங்கு என்னைத் துக்கப்படுத்தாதபடிக்கு அதற்கு என்னை விலக்கிக் காத்தருளும் என்று வேண்டிக்கொண்டான்; அவன் வேண்டிக்கொண்டதை தேவன் அருளினார்.]]></a:t>
            </a:r>
          </a:p>
        </p:txBody>
      </p:sp>
    </p:spTree>
  </p:cSld>
</p:notes>
</file>

<file path=ppt/notesSlides/notesSlide5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யாபேஸ் இஸ்ரவேலின் தேவனை நோக்கி: தேவரீர் என்னை ஆசிர்வதித்து, என் எல்லையைப் பெரிதாக்கி, உமது கரம் என்னோடிருந்து, தீங்கு என்னைத் துக்கப்படுத்தாதபடிக்கு அதற்கு என்னை விலக்கிக் காத்தருளும் என்று வேண்டிக்கொண்டான்; அவன் வேண்டிக்கொண்டதை தேவன் அருளினார்.]]></a:t>
            </a:r>
          </a:p>
        </p:txBody>
      </p:sp>
    </p:spTree>
  </p:cSld>
</p:notes>
</file>

<file path=ppt/notesSlides/notesSlide5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யாபேஸ் இஸ்ரவேலின் தேவனை நோக்கி: தேவரீர் என்னை ஆசிர்வதித்து, என் எல்லையைப் பெரிதாக்கி, உமது கரம் என்னோடிருந்து, தீங்கு என்னைத் துக்கப்படுத்தாதபடிக்கு அதற்கு என்னை விலக்கிக் காத்தருளும் என்று வேண்டிக்கொண்டான்; அவன் வேண்டிக்கொண்டதை தேவன் அருளினார்.]]></a:t>
            </a:r>
          </a:p>
        </p:txBody>
      </p:sp>
    </p:spTree>
  </p:cSld>
</p:notes>
</file>

<file path=ppt/notesSlides/notesSlide5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சூகாவின் சகோதரனாகிய கேலூப் மேகீரைப் பெற்றான்; இவன் எஸ்தோனின் தகப்பன்.]]></a:t>
            </a:r>
          </a:p>
        </p:txBody>
      </p:sp>
    </p:spTree>
  </p:cSld>
</p:notes>
</file>

<file path=ppt/notesSlides/notesSlide5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எஸ்தோன் பெத்ராபாவையும், பசேயாகையும், இர்நாகாஷின் தகப்பனாகிய தெகினாகையும் பெற்றான்; இவர்கள் ரேகாவூர் மனுஷர்.]]></a:t>
            </a:r>
          </a:p>
        </p:txBody>
      </p:sp>
    </p:spTree>
  </p:cSld>
</p:notes>
</file>

<file path=ppt/notesSlides/notesSlide5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எஸ்தோன் பெத்ராபாவையும், பசேயாகையும், இர்நாகாஷின் தகப்பனாகிய தெகினாகையும் பெற்றான்; இவர்கள் ரேகாவூர் மனுஷர்.]]></a:t>
            </a:r>
          </a:p>
        </p:txBody>
      </p:sp>
    </p:spTree>
  </p:cSld>
</p:notes>
</file>

<file path=ppt/notesSlides/notesSlide5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கேனாசின் குமாரர், ஒத்னியேல், செராயா என்பவர்கள்; ஒத்னியேலின் குமாரரில் ஒருவன் ஆத்தாத்.]]></a:t>
            </a:r>
          </a:p>
        </p:txBody>
      </p:sp>
    </p:spTree>
  </p:cSld>
</p:notes>
</file>

<file path=ppt/notesSlides/notesSlide5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மெயோனத்தாய் ஒபிராவைப் பெற்றான்; செராயா கராஷீமன் பள்ளத்தாக்குக்கு மூப்பனாகிய யோவாபைப் பெற்றான்; அவர்கள் தொழிலாளிகளாயிருந்தார்கள்.]]></a:t>
            </a:r>
          </a:p>
        </p:txBody>
      </p:sp>
    </p:spTree>
  </p:cSld>
</p:notes>
</file>

<file path=ppt/notesSlides/notesSlide5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மெயோனத்தாய் ஒபிராவைப் பெற்றான்; செராயா கராஷீமன் பள்ளத்தாக்குக்கு மூப்பனாகிய யோவாபைப் பெற்றான்; அவர்கள் தொழிலாளிகளாயிருந்தார்கள்.]]></a:t>
            </a:r>
          </a:p>
        </p:txBody>
      </p:sp>
    </p:spTree>
  </p:cSld>
</p:notes>
</file>

<file path=ppt/notesSlides/notesSlide5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எப்புன்னேயின் குமாரனாகிய காலேபின் குமாரர், ஈரு, ஏலா, நாகாம்; ஏலாவின் குமாரரில் ஒருவன் கேனாஸ்.]]></a:t>
            </a:r>
          </a:p>
        </p:txBody>
      </p:sp>
    </p:spTree>
  </p:cSld>
</p:notes>
</file>

<file path=ppt/notesSlides/notesSlide5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எகலெலேலின் குமாரர், சீப், சீப்பா, திரியா, அசாரெயேல்.]]></a:t>
            </a:r>
          </a:p>
        </p:txBody>
      </p:sp>
    </p:spTree>
  </p:cSld>
</p:notes>
</file>

<file path=ppt/notesSlides/notesSlide6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எஸ்றாவின் குமாரர், யெத்தேர், மேரேத், ஏப்பேர், யாலோன்; மேரேத்தின் பெண்ஜாதி மிரியாமையும், சம்மாயியையும், எஸ்தெமோவா ஊருக்கு மூப்பனான இஸ்பாவையும் பெற்றாள்.]]></a:t>
            </a:r>
          </a:p>
        </p:txBody>
      </p:sp>
    </p:spTree>
  </p:cSld>
</p:notes>
</file>

<file path=ppt/notesSlides/notesSlide6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எஸ்றாவின் குமாரர், யெத்தேர், மேரேத், ஏப்பேர், யாலோன்; மேரேத்தின் பெண்ஜாதி மிரியாமையும், சம்மாயியையும், எஸ்தெமோவா ஊருக்கு மூப்பனான இஸ்பாவையும் பெற்றாள்.]]></a:t>
            </a:r>
          </a:p>
        </p:txBody>
      </p:sp>
    </p:spTree>
  </p:cSld>
</p:notes>
</file>

<file path=ppt/notesSlides/notesSlide6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அவன் பெண்ஜாதியாகிய எகுதியாள், கேதோரின் தகப்பனாகிய யாரேதையும், சோக்கோவின் தகப்பனாகிய ஏபேரையும, சனோவாவின் தகப்பனாகிய எக்குகதியேலையும் பெற்றாள்; மேரேத் விவாகம் பண்ணின பார்வோனின் குமாரத்தியாகிய பித்தியாளின் குமாரர் இவர்களே.]]></a:t>
            </a:r>
          </a:p>
        </p:txBody>
      </p:sp>
    </p:spTree>
  </p:cSld>
</p:notes>
</file>

<file path=ppt/notesSlides/notesSlide6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அவன் பெண்ஜாதியாகிய எகுதியாள், கேதோரின் தகப்பனாகிய யாரேதையும், சோக்கோவின் தகப்பனாகிய ஏபேரையும, சனோவாவின் தகப்பனாகிய எக்குகதியேலையும் பெற்றாள்; மேரேத் விவாகம் பண்ணின பார்வோனின் குமாரத்தியாகிய பித்தியாளின் குமாரர் இவர்களே.]]></a:t>
            </a:r>
          </a:p>
        </p:txBody>
      </p:sp>
    </p:spTree>
  </p:cSld>
</p:notes>
</file>

<file path=ppt/notesSlides/notesSlide6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அவன் பெண்ஜாதியாகிய எகுதியாள், கேதோரின் தகப்பனாகிய யாரேதையும், சோக்கோவின் தகப்பனாகிய ஏபேரையும, சனோவாவின் தகப்பனாகிய எக்குகதியேலையும் பெற்றாள்; மேரேத் விவாகம் பண்ணின பார்வோனின் குமாரத்தியாகிய பித்தியாளின் குமாரர் இவர்களே.]]></a:t>
            </a:r>
          </a:p>
        </p:txBody>
      </p:sp>
    </p:spTree>
  </p:cSld>
</p:notes>
</file>

<file path=ppt/notesSlides/notesSlide6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நாகாமின் சகோதரியாகிய ஒதியாவினுடைய பெண்ஜாதியின் குமாரர் கர்மியனாகிய ஆபிகேயிலாவும், மாகாத்தினாகிய எஸ்தேமோவாவுமே.]]></a:t>
            </a:r>
          </a:p>
        </p:txBody>
      </p:sp>
    </p:spTree>
  </p:cSld>
</p:notes>
</file>

<file path=ppt/notesSlides/notesSlide6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நாகாமின் சகோதரியாகிய ஒதியாவினுடைய பெண்ஜாதியின் குமாரர் கர்மியனாகிய ஆபிகேயிலாவும், மாகாத்தினாகிய எஸ்தேமோவாவுமே.]]></a:t>
            </a:r>
          </a:p>
        </p:txBody>
      </p:sp>
    </p:spTree>
  </p:cSld>
</p:notes>
</file>

<file path=ppt/notesSlides/notesSlide6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ஷீமோனின் குமாரர், அம்னோன், ரின்னா, பென்கானான், தீலோன் என்பவர்கள், இஷியின் குமாரர், சோகேதும் பென்சோகேதுமே.]]></a:t>
            </a:r>
          </a:p>
        </p:txBody>
      </p:sp>
    </p:spTree>
  </p:cSld>
</p:notes>
</file>

<file path=ppt/notesSlides/notesSlide6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ஷீமோனின் குமாரர், அம்னோன், ரின்னா, பென்கானான், தீலோன் என்பவர்கள், இஷியின் குமாரர், சோகேதும் பென்சோகேதுமே.]]></a:t>
            </a:r>
          </a:p>
        </p:txBody>
      </p:sp>
    </p:spTree>
  </p:cSld>
</p:notes>
</file>

<file path=ppt/notesSlides/notesSlide6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யூதாவின் குமாரனாகிய சேலாகின் புத்திரர்: லேக்காவூர் மூப்பனான ஏரும் மரேசார் மூப்பனான லாதாகும், மெல்லிய புடவை நெய்த அஸ்பெயா வீட்டுவம்சங்களும்,]]></a:t>
            </a:r>
          </a:p>
        </p:txBody>
      </p:sp>
    </p:spTree>
  </p:cSld>
</p:notes>
</file>

<file path=ppt/notesSlides/notesSlide7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யூதாவின் குமாரனாகிய சேலாகின் புத்திரர்: லேக்காவூர் மூப்பனான ஏரும் மரேசார் மூப்பனான லாதாகும், மெல்லிய புடவை நெய்த அஸ்பெயா வீட்டுவம்சங்களும்,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473164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8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9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0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2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3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4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5.xml"/>
</Relationships>

</file>

<file path=ppt/slides/_rels/slide3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6.xml"/>
</Relationships>

</file>

<file path=ppt/slides/_rels/slide3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7.xml"/>
</Relationships>

</file>

<file path=ppt/slides/_rels/slide3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8.xml"/>
</Relationships>

</file>

<file path=ppt/slides/_rels/slide3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9.xml"/>
</Relationships>

</file>

<file path=ppt/slides/_rels/slide4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0.xml"/>
</Relationships>

</file>

<file path=ppt/slides/_rels/slide4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1.xml"/>
</Relationships>

</file>

<file path=ppt/slides/_rels/slide4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2.xml"/>
</Relationships>

</file>

<file path=ppt/slides/_rels/slide4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3.xml"/>
</Relationships>

</file>

<file path=ppt/slides/_rels/slide4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4.xml"/>
</Relationships>

</file>

<file path=ppt/slides/_rels/slide4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5.xml"/>
</Relationships>

</file>

<file path=ppt/slides/_rels/slide4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6.xml"/>
</Relationships>

</file>

<file path=ppt/slides/_rels/slide4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7.xml"/>
</Relationships>

</file>

<file path=ppt/slides/_rels/slide4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8.xml"/>
</Relationships>

</file>

<file path=ppt/slides/_rels/slide4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9.xml"/>
</Relationships>

</file>

<file path=ppt/slides/_rels/slide5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0.xml"/>
</Relationships>

</file>

<file path=ppt/slides/_rels/slide5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1.xml"/>
</Relationships>

</file>

<file path=ppt/slides/_rels/slide5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2.xml"/>
</Relationships>

</file>

<file path=ppt/slides/_rels/slide5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3.xml"/>
</Relationships>

</file>

<file path=ppt/slides/_rels/slide5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4.xml"/>
</Relationships>

</file>

<file path=ppt/slides/_rels/slide5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5.xml"/>
</Relationships>

</file>

<file path=ppt/slides/_rels/slide5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6.xml"/>
</Relationships>

</file>

<file path=ppt/slides/_rels/slide5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7.xml"/>
</Relationships>

</file>

<file path=ppt/slides/_rels/slide5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8.xml"/>
</Relationships>

</file>

<file path=ppt/slides/_rels/slide5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9.xml"/>
</Relationships>

</file>

<file path=ppt/slides/_rels/slide6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0.xml"/>
</Relationships>

</file>

<file path=ppt/slides/_rels/slide6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1.xml"/>
</Relationships>

</file>

<file path=ppt/slides/_rels/slide6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2.xml"/>
</Relationships>

</file>

<file path=ppt/slides/_rels/slide6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3.xml"/>
</Relationships>

</file>

<file path=ppt/slides/_rels/slide6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4.xml"/>
</Relationships>

</file>

<file path=ppt/slides/_rels/slide6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5.xml"/>
</Relationships>

</file>

<file path=ppt/slides/_rels/slide6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6.xml"/>
</Relationships>

</file>

<file path=ppt/slides/_rels/slide6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7.xml"/>
</Relationships>

</file>

<file path=ppt/slides/_rels/slide6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8.xml"/>
</Relationships>

</file>

<file path=ppt/slides/_rels/slide6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9.xml"/>
</Relationships>

</file>

<file path=ppt/slides/_rels/slide7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0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ദിനവൃത്താന്തം : 4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യോക്കീമും കോസേബാനിവാസികളും മോവാബിൽ അധികാരം ഉണ്ടായിരുന്ന യോവാശ്, സാരാഫ് എന്നിവരും യാശുബീ-ലേഹെമു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ദിനവൃത്താന്തം : 4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തന്നേ. ഇവ പുരാണവൃത്താന്തങ്ങൾ അല്ലോ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ദിനവൃത്താന്തം : 4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ഇവർ നെതായീമിലും ഗെദേരയിലും പാർത്ത കുശവന്മാർ ആയിരുന്നു; അവർ രാജാവിനോടുകൂടെ അവന്റെ വേല ചെയ്‍വാൻ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ദിനവൃത്താന്തം : 4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അവിടെ പാർത്ത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ദിനവൃത്താന്തം : 4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ശിമെയോന്റെ പുത്രന്മാർ: നെമൂവേൽ, യാമീൻ, യാരീബ്, സേരഹ്, ശൌൽ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ദിനവൃത്താന്തം : 4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അവന്റെ മകൻ ശല്ലൂം; അവന്റെ മകൻ മിബ്ശാം; അവന്റെ മകൻ മിശ്മാ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ദിനവൃത്താന്തം : 4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മിശ്മയുടെ പുത്രന്മാർ: അവന്റെ മകൻ ഹമ്മൂവേൽ; അവന്റെ മകൻ സക്കൂർ; അവന്റെ മകൻ ശിമെയി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ദിനവൃത്താന്തം : 4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ശിമെയിക്കു പതിനാറു പുത്രന്മാരും ആറു പുത്രിമാരും ഉണ്ടായിരുന്നു; എങ്കിലും അവന്റെ സഹോദരന്മാർക്ക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ദിനവൃത്താന്തം : 4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അധികം മക്കളില്ലായ്കയാൽ അവരുടെ കുലമെല്ലാം യെഹൂദാമക്കളോളം വർദ്ധിച്ചില്ല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ദിനവൃത്താന്തം : 4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അവർ ബേർ-ശേബയിലു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ദിനവൃത്താന്തം : 4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മോലാദയിലും ഹസർ-ശൂവാലിലും ബിൽഹയിലു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ദിനവൃത്താന്തം : 4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0. ഏസെമിലും തോലാദിലും ബെഥൂവേലിലു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ദിനവൃത്താന്തം : 4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1. ഹൊർമ്മയിലും സിക്ളാഗിലും ബേത്ത്-മർക്കാബോത്തിലും ഹസർ-സൂസീമിലും ബേത്ത്-ബിരിയിലും ശയരയീമിലു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ദിനവൃത്താന്തം : 4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പാർത്തു. ഇവ ദാവീദിന്റെ വാഴ്ചവരെ അവരുടെ പട്ടണങ്ങൾ ആയിരുന്ന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ദിനവൃത്താന്തം : 4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2. അവരുടെ ഗ്രാമങ്ങൾ: ഏതാം, അയീൻ, രിമ്മോൻ, തോഖെൻ, ആശാൻ ഇങ്ങനെ അഞ്ചു പട്ടണവു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ദിനവൃത്താന്തം : 4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3. ഈ പട്ടണങ്ങളുടെ ചുറ്റും ബാൽവരെ അവെക്കുള്ള സകലഗ്രാമങ്ങളും തന്നേ. ഇവ അവരുടെ വാസസ്ഥലങ്ങൾ. അവർക്ക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ദിനവൃത്താന്തം : 4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സ്വന്തവംശാവലിയും ഉണ്ടായിരുന്ന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ദിനവൃത്താന്തം : 4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4. മെശോബാബ്, യമ്ളേക്, അമസ്യാവിന്റെ മകനായ യോശാ, യോവേൽ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ദിനവൃത്താന്തം : 4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5. അസീയേലിന്റെ മകനായ സെരായാവിന്റെ മകനായ യോശിബ്യാവിന്റെ മകനായ യേഹൂ, എല്യോവേനായി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ദിനവൃത്താന്തം : 4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6. യയക്കോബാ, യെശോഹായാവു, അസായാവു, അദീയേൽ, യസീമീയേൽ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ദിനവൃത്താന്തം : 4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7. ബെനായാവു, ശെമെയാവിന്റെ മകനായ ശിമ്രിയുടെ മകനായ യെദായാവിന്റെ മകനായ അല്ലോന്റെ മകനായ ശിഫിയുടെ മകനായ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ദിനവൃത്താന്തം : 4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സീസാ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ദിനവൃത്താന്തം : 4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8. പേർ വിവരം പറഞ്ഞിരിക്കുന്ന ഇവർ തങ്ങളുടെ കുലങ്ങളിൽ പ്രഭുക്കന്മാരായിരുന്നു; അവരുടെ പിതൃഭവനങ്ങ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ദിനവൃത്താന്തം : 4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ഏറ്റവും വർദ്ധിച്ചിരുന്ന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ദിനവൃത്താന്തം : 4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9. അവർ തങ്ങളുടെ ആട്ടിൻ കൂട്ടങ്ങൾക്കു മേച്ചൽ തിരയേണ്ടതിന്നു ഗെദോർപ്രവേശനത്തോളം താഴ്വരയുട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ദിനവൃത്താന്തം : 4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കിഴക്കുവശംവരെ യാത്രചെയ്ത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ദിനവൃത്താന്തം : 4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0. അവർ പുഷ്ടിയുള്ളതും നല്ലതുമായ മേച്ചൽ കണ്ടെത്തി; ദേശം വിസ്താരവും സ്വസ്ഥതയും സമാധാനവു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ദിനവൃത്താന്തം : 4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ഉള്ളതായിരുന്നു; അവിടത്തെ പൂർവ്വനിവാസികൾ ഹാംവംശക്കാരായിരുന്ന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ദിനവൃത്താന്തം : 4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1. പേർവിവരം എഴുതിയിരിക്കുന്ന ഇവർ യെഹൂദ്യരാജാവായ യഹിസ്കീയാവിന്റെ കാലത്തു അവിടെ ചെന്നു അവരുട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ദിനവൃത്താന്തം : 4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കൂടാരങ്ങളെയും അവിടെ ഉണ്ടായിരുന്ന മെയൂന്യരെയും ആക്രമിച്ചു, ഇന്നുവരെ അവർക്കു നിർമ്മൂലനാശം വരുത്തുകയു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ദിനവൃത്താന്തം : 4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അവിടെ തങ്ങളുടെ ആട്ടിൻ കൂട്ടങ്ങൾക്കു മേച്ചൽ ഉള്ളതുകൊണ്ടു അവർക്കു പകരം പാർക്കയും ചെയ്ത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ദിനവൃത്താന്തം : 4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2. ശിമെയോന്യരായ ഇവരിൽ അഞ്ഞൂറുപേർ, യിശിയുടെ പുത്രന്മാരായ, പെലത്യാവു, നെയർയ്യാവു, രെഫായാവു, ഉസ്സീയേൽ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ദിനവൃത്താന്തം : 4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എന്നീ തലവന്മാരോടുകൂടെ സേയീർപർവ്വതത്തിലേക്കു യാത്രചെയ്ത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ദിനവൃത്താന്തം : 4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3. അവർ അമാലേക്യരിൽ ചാടിപ്പോയിരുന്ന ശിഷ്ടജനത്തെ വെട്ടിക്കൊന്നു ഇന്നുവരെ അവിടെ പാർക്കുന്ന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ദിനവൃത്താന്തം : 4]]>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യെഹൂദയുടെ പുത്രന്മാർ: പേരെസ്, ഹെസ്രോൻ, കർമ്മി, ഹൂർ, ശോബൽ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ദിനവൃത്താന്തം : 4]]>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ശോബലിന്റെ മകനായ രെയായാവു യഹത്തിനെ ജനപ്പിച്ചു; യഹത്ത് അഹൂമായിയെയും ലാഹദിനെയും ജനിപ്പിച്ചു. ഇവർ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ദിനവൃത്താന്തം : 4]]>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സോരത്യരുടെ കുലങ്ങൾ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ദിനവൃത്താന്തം : 4]]>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ഏതാമിന്റെ അപ്പനിൽ നിന്നുത്ഭവിച്ചവർ ഇവർ: യിസ്രെയേൽ, യിശ്മാ, യിദ്ബാശ്; അവരുടെ സഹോദരിക്ക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ദിനവൃത്താന്തം : 4]]>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ഹസ്സെലൊല്പോനി എന്നു പേർ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ദിനവൃത്താന്തം : 4]]></a:t>
            </a: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പെനൂവേൽ ഗെദോരിന്റെ അപ്പനും, ഏസെർ ഹൂശയുടെ അപ്പനും ആയിരുന്നു. ഇവർ ബേത്ത്ളേഹെമിന്റെ അപ്പനായ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ദിനവൃത്താന്തം : 4]]></a:t>
            </a: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എഫ്രാത്തയുടെ ആദ്യജാതനായ ഹൂരിന്റെ പുത്രന്മാർ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ദിനവൃത്താന്തം : 4]]></a:t>
            </a: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തെക്കോവയുടെ അപ്പനായ അശ്ഹൂരിന്നു ഹേലാ, നയരാ എന്ന രണ്ടു ഭാര്യമാർ ഉണ്ടായിരുന്ന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ദിനവൃത്താന്തം : 4]]></a:t>
            </a: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നയരാ അവന്നു അഹുസ്സാം, ഹേഫെർ, തേമനി, ഹായഹസ്താരി എന്നിവരെ പ്രസവിച്ചു. ഇവർ നയരയുടെ പുത്രന്മാർ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ദിനവൃത്താന്തം : 4]]></a:t>
            </a:r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ഹേലയുടെ പുത്രന്മാർ: സേരെത്ത്, യെസോഹർ, എത്നാൻ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ദിനവൃത്താന്തം : 4]]></a:t>
            </a:r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കോസ് ആനൂബിനെയും സോബേബയെയും ഹാരൂമിന്റെ മകനായ അഹർഹേലിന്റെ കുലങ്ങളെയും ജനിപ്പിച്ച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ദിനവൃത്താന്തം : 4]]></a:t>
            </a:r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യബ്ബേസ് തന്റെ സഹോദരന്മാരെക്കാൾ ഏറ്റവും മാന്യൻ ആയിരുന്നു; അവന്റെ അമ്മ: ഞാൻ അവനെ വ്യസനത്തോട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ദിനവൃത്താന്തം : 4]]></a:t>
            </a:r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പ്രസവിച്ചു എന്നു പറഞ്ഞു അവന്നു യബ്ബേസ് എന്നു പേരിട്ട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ദിനവൃത്താന്തം : 4]]></a:t>
            </a:r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യബ്ബേസ് യിസ്രായേലിന്റെ ദൈവത്തോടു: നീ എന്നെ നിശ്ചയമായി അനുഗ്രഹിച്ചു എന്റെ അതിർ വിസ്താരമാക്കുകയു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ദിനവൃത്താന്തം : 4]]></a:t>
            </a:r>
          </a:p>
        </p:txBody>
      </p:sp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നിന്റെ കൈ എന്നോടുകൂടെ ഇരുന്നു അനർത്ഥം എനിക്കു വ്യസനകാരണമായി തീരാതവണ്ണം എന്നെ കാക്കുകയും ചെയ്താൽ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ദിനവൃത്താന്തം : 4]]></a:t>
            </a:r>
          </a:p>
        </p:txBody>
      </p:sp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കൊള്ളായിരുന്നു എന്നു അപേക്ഷിച്ചു. അവൻ അപേക്ഷിച്ചതിനെ ദൈവം അവന്നു നല്ക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ദിനവൃത്താന്തം : 4]]></a:t>
            </a:r>
          </a:p>
        </p:txBody>
      </p:sp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ശൂഹയുടെ സഹോദരനായ കെലൂബ് മെഹീരിനെ ജനിപ്പിച്ചു; ഇവൻ എസ്തോന്റെ അപ്പൻ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ദിനവൃത്താന്തം : 4]]></a:t>
            </a:r>
          </a:p>
        </p:txBody>
      </p:sp>
    </p:spTree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എസ്തോൻ ബേത്ത്-രാഫയെയും പാസേഹയെയും ഈർനാഹാസിന്റെ അപ്പനായ തെഹിന്നയെയും ജനിപ്പിച്ചു. ഇവർ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ദിനവൃത്താന്തം : 4]]></a:t>
            </a:r>
          </a:p>
        </p:txBody>
      </p:sp>
    </p:spTree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രേഖാനിവാസികൾ ആകുന്ന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ദിനവൃത്താന്തം : 4]]></a:t>
            </a:r>
          </a:p>
        </p:txBody>
      </p:sp>
    </p:spTree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കെനസ്സിന്റെ പുത്രന്മാർ: ഒത്നീയേൽ, സെരായാവു; ഒത്നീയേലിന്റെ പുത്രന്മാർ: ഹഥത്ത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ദിനവൃത്താന്തം : 4]]></a:t>
            </a:r>
          </a:p>
        </p:txBody>
      </p:sp>
    </p:spTree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മെയോനോഥയി ഒഫ്രയെ ജനിപ്പിച്ചു; സെരായാവു ഗേ-ഹരാശീമിന്റെ അപ്പനായ യോവാബിനെ ജനിപ്പിച്ചു; അവർ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ദിനവൃത്താന്തം : 4]]></a:t>
            </a:r>
          </a:p>
        </p:txBody>
      </p:sp>
    </p:spTree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കൌശലപ്പണിക്കാർ ആയിരുന്നുവല്ലോ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ദിനവൃത്താന്തം : 4]]></a:t>
            </a:r>
          </a:p>
        </p:txBody>
      </p:sp>
    </p:spTree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യെഫുന്നെയുടെ മകനായ കാലേബിന്റെ പുത്രന്മാർ: ഈരൂ, ഏലാ, നായം; ഏലയുടെ പുത്രന്മാർ: കെനസ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ദിനവൃത്താന്തം : 4]]></a:t>
            </a:r>
          </a:p>
        </p:txBody>
      </p:sp>
    </p:spTree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യെഹലലേലിന്റെ പുത്രന്മാർ: സീഫ്, സീഫാ, തീർയ്യാ, അസരെയേൽ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ദിനവൃത്താന്തം : 4]]></a:t>
            </a:r>
          </a:p>
        </p:txBody>
      </p:sp>
    </p:spTree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എസ്രയുടെ പുത്രന്മാർ: യേഥെർ, മേരെദ്, ഏഫെർ, യാലോൻ എന്നിവരായിരുന്നു. അവൾ മിർയ്യാമിനെയും ശമ്മയെയു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ദിനവൃത്താന്തം : 4]]></a:t>
            </a:r>
          </a:p>
        </p:txBody>
      </p:sp>
    </p:spTree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എസ്തെമോവയുടെ അപ്പനായ യിശ്ബഹിനെയും പ്രസവിച്ച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ദിനവൃത്താന്തം : 4]]></a:t>
            </a:r>
          </a:p>
        </p:txBody>
      </p:sp>
    </p:spTree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അവന്റെ ഭാര്യയായ യെഹൂദീയ ഗെദോരിന്റെ അപ്പനായ യേരെദിനെയും സോഖോവിന്റെ അപ്പനായ ഹേബെരിനെയും സാനോഹയുട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ദിനവൃത്താന്തം : 4]]></a:t>
            </a:r>
          </a:p>
        </p:txBody>
      </p:sp>
    </p:spTree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അപ്പനായ യെക്കൂഥീയേലിനെയും പ്രസവിച്ചു. ഇവരാകുന്നു മേരെദ് പരിഗ്രഹിച്ച ഫറവോന്റെ മകളായ ബിഥ്യയുട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ദിനവൃത്താന്തം : 4]]></a:t>
            </a:r>
          </a:p>
        </p:txBody>
      </p:sp>
    </p:spTree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പുത്രന്മാർ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ദിനവൃത്താന്തം : 4]]></a:t>
            </a:r>
          </a:p>
        </p:txBody>
      </p:sp>
    </p:spTree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നഹമിന്റെ സഹോദരിയും ഹോദീയാവിന്റെ ഭാര്യയുമായവളുടെ പുത്രന്മാർ: ഗർമ്മ്യനായ കെയീലയുടെ അപ്പനു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ദിനവൃത്താന്തം : 4]]></a:t>
            </a:r>
          </a:p>
        </p:txBody>
      </p:sp>
    </p:spTree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മയഖാത്യനായ എസ്തെമോവയും തന്ന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ദിനവൃത്താന്തം : 4]]></a:t>
            </a:r>
          </a:p>
        </p:txBody>
      </p:sp>
    </p:spTree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ശീമോന്റെ പുത്രന്മാർ: അമ്നോൻ, രിന്നാ, ബെൻ-ഹാനാൻ, തീലോൻ. യിശിയുടെ പുത്രന്മാർ: സോഹേത്ത്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ദിനവൃത്താന്തം : 4]]></a:t>
            </a:r>
          </a:p>
        </p:txBody>
      </p:sp>
    </p:spTree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ബെൻ-സോഹേത്ത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ദിനവൃത്താന്തം : 4]]></a:t>
            </a:r>
          </a:p>
        </p:txBody>
      </p:sp>
    </p:spTree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യെഹൂദയുടെ മകനായ ശേലയുടെ പുത്രന്മാർ: ലേഖയുടെ അപ്പനായ ഏരും മാരേശയുടെ അപ്പനായ ലദയു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ദിനവൃത്താന്തം : 4]]></a:t>
            </a:r>
          </a:p>
        </p:txBody>
      </p:sp>
    </p:spTree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ബേത്ത്-അശ്ബെയയിൽ ശണപടം നെയ്യുന്ന കൈത്തൊഴിൽക്കാരുടെ കുലങ്ങളും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ദിനവൃത്താന്തം : 4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89">
  <a:themeElements>
    <a:clrScheme name="Theme89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89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89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70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2026-10-20T00:41:31Z</dcterms:created>
  <dcterms:modified xsi:type="dcterms:W3CDTF">2026-10-20T00:41:31Z</dcterms:modified>
  <dc:title>1 ദിനവൃത്താന്തം : 4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