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 விண்ணப்பத்தில் என் சத்தத்தைக் கேட்டருளும்; சத்துருவால் வரும் பயத்தை நீக்கி, என் பிராணனைக் காத்த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ர் செய்யும் இரகசிய ஆலோசனைக்கும் அக்கிரமக்காரருடைய கலகத்துக்கும் என்னை விலக்கி மறைத்த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ங்கள் நாவைப் பட்டயத்தைப்போல் கூர்மையாக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ைவுகளில் உத்தமன்மேல் எய்யும்பொருட்டுக் கசப்பான வார்த்தைகளாகிய தங்கள் அம்புகளை நாணேற்றுகிறார்கள்; சற்றும் பயமின்றிச் சடிதியில் அவன்மேல் எய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ைவுகளில் உத்தமன்மேல் எய்யும்பொருட்டுக் கசப்பான வார்த்தைகளாகிய தங்கள் அம்புகளை நாணேற்றுகிறார்கள்; சற்றும் பயமின்றிச் சடிதியில் அவன்மேல் எய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பொல்லாத காரியத்தில் தங்களை உறுதிப்படுத்திக்கொண்டு, மறைவான கண்ணிகளை வைக்க ஆலோசனைபண்ணி, அவைகளைக் காண்பவன் யார் என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பொல்லாத காரியத்தில் தங்களை உறுதிப்படுத்திக்கொண்டு, மறைவான கண்ணிகளை வைக்க ஆலோசனைபண்ணி, அவைகளைக் காண்பவன் யார் என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நியாயக்கேடுகளை ஆய்ந்துதேடி, தந்திரமான யோசனை நிறைவேறும்படி பிரயத்தனம்பண்ணுகிறார்கள்: அவர்களில் ஒவ்வொருவருடைய உட்கருத்தும் இருதயமும் ஆழம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நியாயக்கேடுகளை ஆய்ந்துதேடி, தந்திரமான யோசனை நிறைவேறும்படி பிரயத்தனம்பண்ணுகிறார்கள்: அவர்களில் ஒவ்வொருவருடைய உட்கருத்தும் இருதயமும் ஆழம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தேவன் அவர்கள்மேல் அம்புகளை எய்வார், சடிதியாய் அவர்கள் காயப்ப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ள்ளப்பட்டு, கீழேவிழும்படி அவர்கள் நாவுகளே அவர்களைக் கெடுக்கும்; அவர்களைக் காண்கிற யாவரும் ஓடிப்போ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ல்லா மனுஷரும் பயந்து, தேவனுடைய செயலை அறிவித்து, அவர் கிரியையை உணர்ந்துகொள்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திமான் கர்த்தருக்குள் மகிழ்ந்து, அவரை நம்புவான்; செம்மையான இருதயமுள்ளவர்கள் யாவரும் மேன்மைபாராட்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నేను మొఱ్ఱపెట్టగా నా మనవి ఆలకింపుము శత్రుభయమునుండి నా ప్రాణమును కాపా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ీడుచేయువారి కుట్రనుండి దుష్టక్రియలు చేయువారి అల్లరినుండి నన్ను దాచ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ఒకడు కత్తికి పదును పెట్టునట్లు వారు తమ నాలుక లకు పదును పెట్ట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థార్థవంతులను కొట్టవలెనని చాటైన స్థలములలో చేదుమాటలను బాణములుగా సంధించుదురు.వారు భయమేమియు లే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కస్మాత్తుగా వారినికొట్ట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 దురాలోచన దృఢపరచుకొందురు చాటుగా ఉరుల నొడ్డుటకు యోచించుకొనుచు మనలను ఎవరు చూచెదర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దుష్టక్రియలను తెలిసికొనుటకు ప్రయత్నిం తురు వెదకి వెదకి ఉపాయము సిద్ధపరచుకొందురు ప్రతి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ృదయాంతరంగము అగాధ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వుడు బాణముతో వారిని కొట్టును వారు ఆకస్మికముగా గాయపరచబడ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ు కూలెదరు వారు కూలుటకు వారి నాలుకే కారణము. వారిని చూచువారందరు తల ఊచ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నుష్యులందరు భయముకలిగి దేవుని కార్య ములు తెలియజేయుదురు ఆయన కార్యములు చక్కగా యోచించు కొ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తిమంతులు యెహోవానుబట్టి సంతోషించుచు ఆయన శరణుజొచ్చెదరు యథార్థహృదయులందరు అతిశయిల్ల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6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2026-10-20T07:32:45Z</dcterms:created>
  <dcterms:modified xsi:type="dcterms:W3CDTF">2026-10-20T07:32:45Z</dcterms:modified>
  <dc:title>కీర్తనలు : 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