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, reapers in the whitened harvest ! 
Oft feeble, faint, and few ; 
Come, wait upon the blessed Master, 
Our strength He will rene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 they that wait upon the Lord . . . shall 
renew their strength : . . they shall mount up 
with wings, . . . they shall mount up with 
wings as eagles : they shall run . . . and not be 
wea - - ry ; they shall walk and not faint ; . . . 
i hey shall run . . . and not be wea - - ry ; they 
shall walk and not faint ; . . . they shall run and 
not be weary ; shall walk and not fain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Too oft aweary and discouraged, 
We pour a sad complaint ; 
Believing in a living Saviour, 
Why should we ever faint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joice ! for He is with us alway,
Lo, even to the end ! [ward â€” 
Look up ! take courage and go for- 
All needed grace He'll se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2026-07-31T14:49:35Z</dcterms:created>
  <dcterms:modified xsi:type="dcterms:W3CDTF">2026-07-31T14:49:35Z</dcterms:modified>
  <dc:title>Hymn : 753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