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46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ை நம்பியே ஜீவ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 கஷ்டங்கள் தீர்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விடா காத்திடும் பரம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ங்களை நாம் பற்றி கொள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தேவன் பின் செல்ல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ஒளிதனை கண்டடை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ின் காரிருள் நீங்க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சமாதானம் த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 வழி நட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்தமனுக்கென்றும் கர்த்தர் துண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் அவன் மீது வை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த்தாய் கா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தின் பார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க்கமாய் கர்த்தரிடம் சொல்ல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்கட்டு நேரத்தில் கூப்ப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வந்தாதரிப்பா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மிகும் அண்ணலி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மை இயேசுவை நெருங்க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மண்டை வந்தோரைத் தள்ளிட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 அணைத்திடுவா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மானின் சிரசின் 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ஆசிர் வந்திறங்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நன்மைகள் தொட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ட்பது கிடைக்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ைக்கேற்ற இன்ப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ை விட்டே முற்றும் அகற்ற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ாத சந்தோஷம் தேட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மை ராஜ்ஜியத்தில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2026-11-01T04:46:36Z</dcterms:created>
  <dcterms:modified xsi:type="dcterms:W3CDTF">2026-11-01T04:46:36Z</dcterms:modified>
  <dc:title>துதிப் பாடல்கள் : 1032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