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30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சுமப்பதனால் இறை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சிறகுகள் முறியவ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ள்ளி அணைப்பதினால் இறை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அன்பு குறையவ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யிரம் மின்னல் இடித்திட்ட போ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ம் கிழிவ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யிரம் மைகல்கள் நடந்திட்ட போ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திகள் அழுவ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ுவை சுமக்கும் தாய்க்கு எ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ழந்தை சுமைய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ுவிழி சுமக்கும் இருவிழி அதற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மைகள் சுமைய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துவை சுமக்கும் மலர்களுக்கெ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னித்துளி சுமைய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ை சுமக்கும் மேகத்திற்கெ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ழைத்துளி சுமைய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ழைத்துளி சுமைய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ழும் மனிதரை தாங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மிக்கு முட்கள் சுமைய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கழும் மனிதரில் இரங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ிதிற்கு சிலுவைகள் சுமைய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ின் பாவம் சுமக்கும் தோள்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ஒரு சுமைய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ை ஈயும் உன் சிறகின் நிழலில்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யம் சுமைய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2026-10-21T04:25:43Z</dcterms:created>
  <dcterms:modified xsi:type="dcterms:W3CDTF">2026-10-21T04:25:43Z</dcterms:modified>
  <dc:title>துதிப் பாடல்கள் : 932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