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ே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த்தை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அனலாய் மா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உள்ளங்கள் நிரம்ப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ண்டு போன நிலத்த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் ஏ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 தேவ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 போல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ோடு கஷ்டப்படுவ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ுகத்தை பெற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க்கும் தேவ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இறங்கி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2026-10-30T20:19:23Z</dcterms:created>
  <dcterms:modified xsi:type="dcterms:W3CDTF">2026-10-30T20:19:23Z</dcterms:modified>
  <dc:title>துதிப் பாடல்கள் : 337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