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acob went on his journey, and came into the land of the people of the eas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looked, and behold a well in the field, and, lo, there were three flocks of sheep lying by it; for out of that well they watered the flocks: and a great stone was upon the well's mou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looked, and behold a well in the field, and, lo, there were three flocks of sheep lying by it; for out of that well they watered the flocks: and a great stone was upon the well's mout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looked, and behold a well in the field, and, lo, there were three flocks of sheep lying by it; for out of that well they watered the flocks: and a great stone was upon the well's mout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ther were all the flocks gathered: and they rolled the stone from the well's mouth, and watered the sheep, and put the stone again upon the well's mouth in his place.]]></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ither were all the flocks gathered: and they rolled the stone from the well's mouth, and watered the sheep, and put the stone again upon the well's mouth in his pl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acob said unto them, My brethren, whence be all of you? And they said, Of Haran are w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acob said unto them, My brethren, whence be all of you? And they said, Of Haran are w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m, Know all of you Laban the son of Nahor? And they said, We know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Is he well? And they said, He is well: and, behold, Rachel his daughter comes with the sheep.]]></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aid unto them, Is he well? And they said, He is well: and, behold, Rachel his daughter comes with the sheep.]]></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Lo, it is yet high day, neither is it time that the cattle should be gathered together: water all of you the sheep, and go and feed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Lo, it is yet high day, neither is it time that the cattle should be gathered together: water all of you the sheep, and go and feed the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We cannot, until all the flocks be gathered together, and till they roll the stone from the well's mouth; then we water the sheep.]]></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We cannot, until all the flocks be gathered together, and till they roll the stone from the well's mouth; then we water the sheep.]]></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ile he yet spoke with them, Rachel came with her father's sheep; for she kept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while he yet spoke with them, Rachel came with her father's sheep; for she kept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Jacob saw Rachel the daughter of Laban his mother's brother, and the sheep of Laban his mother's brother, that Jacob went near, and rolled the stone from the well's mouth, and watered the flock of Laban his mother's br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Jacob saw Rachel the daughter of Laban his mother's brother, and the sheep of Laban his mother's brother, that Jacob went near, and rolled the stone from the well's mouth, and watered the flock of Laban his mother's broth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when Jacob saw Rachel the daughter of Laban his mother's brother, and the sheep of Laban his mother's brother, that Jacob went near, and rolled the stone from the well's mouth, and watered the flock of Laban his mother's bro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acob kissed Rachel, and lifted up his voice, and wep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acob told Rachel that he was her father's brother, and that he was Rebekah's son: and she ran and told her fa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acob told Rachel that he was her father's brother, and that he was Rebekah's son: and she ran and told her fa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Laban heard the tidings of Jacob his sister's son, that he ran to meet him, and embraced him, and kissed him, and brought him to his house. And he told Laban all these thing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Laban heard the tidings of Jacob his sister's son, that he ran to meet him, and embraced him, and kissed him, and brought him to his house. And he told Laban all these thing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came to pass, when Laban heard the tidings of Jacob his sister's son, that he ran to meet him, and embraced him, and kissed him, and brought him to his house. And he told Laban all these thing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aban said to him, Surely you are my bone and my flesh. And he abode with him the space of a mon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Laban said to him, Surely you are my bone and my flesh. And he abode with him the space of a mon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aban said unto Jacob, Because you are my brother, should you therefore serve me for nothing? tell me, what shall your wages b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aban said unto Jacob, Because you are my brother, should you therefore serve me for nothing? tell me, what shall your wages b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Laban had two daughters: the name of the elder was Leah, and the name of the younger was Rach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ah was tender eyed; but Rachel was beautiful and well favour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loved Rachel; and said, I will serve you seven years for Rachel your younger daugh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acob loved Rachel; and said, I will serve you seven years for Rachel your younger daught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ban said, It is better that I give her to you, than that I should give her to another man: abide with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Laban said, It is better that I give her to you, than that I should give her to another man: abide with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acob served seven years for Rachel; and they seemed unto him but a few days, for the love he had to 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Jacob served seven years for Rachel; and they seemed unto him but a few days, for the love he had to he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acob said unto Laban, Give me my wife, for my days are fulfilled, that I may go in unto h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Jacob said unto Laban, Give me my wife, for my days are fulfilled, that I may go in unto h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Laban gathered together all the men of the place, and made a feas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in the evening, that he took Leah his daughter, and brought her to him; and he went in unto h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in the evening, that he took Leah his daughter, and brought her to him; and he went in unto h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Laban gave unto his daughter Leah Zilpah his maid for an handma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that in the morning, behold, it was Leah: and he said to Laban, What is this you have done unto me? did not I serve with you for Rachel? wherefore then have you misled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t came to pass, that in the morning, behold, it was Leah: and he said to Laban, What is this you have done unto me? did not I serve with you for Rachel? wherefore then have you misled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Laban said, It must not be so done in our country, to give the younger before the firstbor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ulfill her week, and we will give you this also for the service which you shall serve with me yet seven other year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ulfill her week, and we will give you this also for the service which you shall serve with me yet seven other year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acob did so, and fulfilled her week: and he gave him Rachel his daughter to wife als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acob did so, and fulfilled her week: and he gave him Rachel his daughter to wife al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Laban gave to Rachel his daughter Bilhah his handmaid to be her mai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Laban gave to Rachel his daughter Bilhah his handmaid to be her mai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went in also unto Rachel, and he loved also Rachel more than Leah, and served with him yet seven other year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he went in also unto Rachel, and he loved also Rachel more than Leah, and served with him yet seven other year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LORD saw that Leah was hated, he opened her womb: but Rachel was barr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when the LORD saw that Leah was hated, he opened her womb: but Rachel was barre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eah conceived, and bare a son, and she called his name Reuben: for she said, Surely the LORD has looked upon my affliction; now therefore my husband will love m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Leah conceived, and bare a son, and she called his name Reuben: for she said, Surely the LORD has looked upon my affliction; now therefore my husband will love me.]]></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he conceived again, and bare a son; and said, Because the LORD has heard I was hated, he has therefore given me this son also: and she called his name Sime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he conceived again, and bare a son; and said, Because the LORD has heard I was hated, he has therefore given me this son also: and she called his name Sime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he conceived again, and bare a son; and said, Now this time will my husband be joined unto me, because I have born him three sons: therefore was his name called Levi.]]></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she conceived again, and bare a son; and said, Now this time will my husband be joined unto me, because I have born him three sons: therefore was his name called Levi.]]></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 conceived again, and bare a son: and she said, Now will I praise the LORD: therefore she called his name Judah; and left bearing.]]></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she conceived again, and bare a son: and she said, Now will I praise the LORD: therefore she called his name Judah; and left beari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க்கோபு பிரயாணம்பண்ணி, கீழ்த்திசையாரின் தேசத்தில் போய்ச் 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வயல்வெளியிலே ஒரு கிணற்றையும், அதின் அருகே மடக்கியிருக்கிற மூன்று ஆட்டுமந்தைகளையு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க் கிணற்றிலே மந்தைகளுக்குத் தண்ணீர் காட்டுவார்கள்; அந்தக் கிணற்றின் வாய் ஒரு பெரிய கல்லி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ப் பட்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விடத்தில் மந்தைகளெல்லாம் சேர்ந்தபின் கிணற்றின் வாயிலிருக்கும் கல்லை மேய்ப்பர் புர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க்குத் தண்ணீர் காட்டி, மறுபடியும் கல்லை முன்னிருந்தபடி கிணற்றின் வாயில் 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க்கோபு அவர்களைப் பார்த்து: சகோதரரே, நீங்கள் எவ்விடத்தார் என்றான்; அவர்கள், நாங்கள் ஆரான் ஊரா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அவன்: நாகோரின் குமாரனாகிய லாபானை அறிவீர்களா என்று கேட்டான்; அறி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சுகமாயிருக்கிறானா என்று விசாரித்தான்; அதற்கு அவர்கள்: சுகமாயிருக்கிறான்; அவன் குமாரத்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ல், அதோ, ஆடுகளை ஓட்டிக்கொண்டு வருகிறா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இன்னும் வெகுபொழுதிருக்கிறதே; இது மந்தைகளைச் சேர்க்கிற வேளை அல்லவே, ஆடு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ட்டி, இன்னும் மேயவிடலா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ர்கள்: எல்லா மந்தைகளும் சேருமுன்னே அப்படிச் செய்யக் கூடாது; சேர்ந்தபின் கிண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ள்ள கல்லைப் புரட்டுவார்கள்; அப்பொழுது ஆடுகளுக்குத் தண்ணீர் காட்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டே அவன் பேசிக்கொண்டிருக்கும்போதே, தன் தகப்பனுடைய ஆடுகளை மேய்த்துக்கொண்டிருந்த ராகே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 ஓட்டிக்கொண்டு வ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யாக்கோபு தன் தாயின் சகோதரனான லாபானுடைய குமாரத்தியாகிய ராகேலையும், தன் தாயின் சகோதரனாகிய லா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யும் கண்டபோது, யாக்கோபு போய், கிணற்றின் வாயிலிருந்த கல்லைப் புரட்டி, தன் தாயின் சகோத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பானின் ஆடுகளுக்கு தண்ணீர்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பு யாக்கோபு ராகேலை முத்தஞ்செய்து, சத்தமிட்டு அ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ன் அவள் தகப்பனுடைய மருமகனென்றும், ரெபெக்காளின் குமாரனென்றும் ராகேலுக்கு அறிவித்தா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ய் தன் தகப்பனுக்கு அறி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லாபான் தன் சகோதரியின் குமாரனாகிய யாக்கோபுடைய செய்தியைக் கேட்டபோது, அவனுக்கு எதிர்கொண்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க்கொண்டு முத்தஞ்செய்து, தன் வீட்டுக்கு அழைத்துக்கொண்டுபோனான்; அ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யெல்லாம் விபரமாய் லாபானுக்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லாபான்: நீ என் எலும்பும் என் மாம்சமுமானவன் என்றான். ஒரு மாதம்வரைக்கும் யா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த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லாபான் யாக்கோபை நோக்கி: நீ என் மருமகனாயிருப்பதினால், சும்மா எனக்கு வேலை செய்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ளம் எவ்வளவு கேட்கிறாய்,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லாபானுக்கு இரண்டு குமாரத்திகள் இருந்தார்கள்; மூத்தவள் பேர் லேயாள், இளையவள் பேர் ரா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லேயாளுடைய கண்கள் கூச்சப் பார்வையாயிருந்தது: ராகேலோ ரூபவதியும் பார்வைக்கு அழகானவளுமா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க்கோபு ராகேல்பேரில் பிரியப்பட்டு: உம்முடைய இளைய குமாரத்தியாகிய ராகேலுக்காக உம்மிடத்தில்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வேலைசெய்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லாபான்: நான் அவளை அந்நிய புருஷனுக்குக் கொடுக்கிறதைப்பார்க்கிலும், அவளை உ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 உத்தமம், என்னிடத்தில் தரி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தப்படியே யாக்கோபு ராகேலுக்காக ஏழு வருஷம் வேலைசெய்தான்; அவள் பேரில் இருந்த பிரியத்தினா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ங்கள் அவனுக்குக் கொஞ்சநாளாகத் தோன்றி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யாக்கோபு லாபானை நோக்கி: என் நாட்கள் நிறைவேறினபடியால், என் மனைவியினிடத்தில் நான் சேரு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எனக்குத் தர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லாபான் அவ்விடத்து மனிதர் எல்லாரையும் கூடிவரச்செய்து விருந்து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ன்று இரவிலே அவன் தன் குமாரத்தியாகிய லேயாளை அழைத்துக்கொண்டுபோய், அவனிடத்தில் விட்டான்; அவ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லாபான் தன் வேலைக்காரியாகிய சில்பாளைத் தன் குமாரத்தியாகிய லேயாளுக்கு வேலைக்காரியா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லையிலே, இதோ, அவள் லேயாள் என்று யாக்கோபு கண்டு, லாபானை நோக்கி: ஏன் எனக்கு இப்படிச்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கேலுக்காக அல்லவா உம்மிடத்தில் வேலைசெய்தேன்; பின்னை ஏன் எனக்கு வஞ்சகம்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தற்கு லாபான்: மூத்தவள் இருக்க இளையவளைக் கொடுப்பது இவ்விடத்து வழக்க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ளுடைய ஏழு நாளை நிறைவேற்று; அவளையும் உனக்குத் தருவேன்; அவளுக்காகவும் நீ இன்னும் ஏழு வருஷ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லைசெ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ப்படியே யாக்கோபு, இவளுடைய ஏழுநாளை நிறைவேற்றினான். அப்பொழுது தன் குமாரத்தியாகிய ராகே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மனைவியா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லும் லாபான் தன் வேலைக்காரியாகிய பில்காளைத் தன் குமாரத்தியாகிய ராகேலுக்கு வேலைக்காரி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யாக்கோபு ராகேலையும் சேர்ந்தான்; லேயாளைப்பார்க்கிலும் ராகேலை அவன் அதிகமாய் நேசித்து, பின்னும் ஏ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ம் அவனிடத்தில் சே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லேயாள் அற்பமாய் எண்ணப்பட்டாள் என்று கர்த்தர் கண்டு, அவள் கர்ப்பந்தரிக்கும்படி செய்தார்; ரா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டியா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லேயாள் கர்ப்பவதியாகி ஒரு குமாரனைப் பெற்று: கர்த்தர் என் சிறுமையைப் பார்த்தருளினார்;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ருஷன் என்னை நேசிப்பார் என்று சொல்லி, அவனுக்கு ரூபன்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மறுபடியும் அவள் கர்ப்பவதியாகி ஒரு குமாரனைப் பெற்று: நான் அற்பமாய் எண்ணப்பட்டதைக்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ளி இவனையும் எனக்குத் தந்தார் என்று சொல்லி, அவனுக்குச் சிமியோன்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பின்னும் அவள் கர்ப்பவதியாகி ஒரு குமாரனைப் பெற்று: என் புருஷனுக்கு மூன்று குமாரனைப் பெற்ற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இப்பொழுது என்னோடே சேர்ந்திருப்பார் என்று சொல்லி, அவனுக்கு லேவி என்று பேரி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றுபடியும் அவள் கர்ப்பவதியாகி ஒரு குமாரனைப் பெற்று இப்பொழுது கர்த்தரைத் துதிப்பே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யூதா என்று பேரிட்டாள்; பிற்பாடு அவளுக்குப் பிள்ளைப்பேறு நின்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29]]></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2026-10-21T01:49:23Z</dcterms:created>
  <dcterms:modified xsi:type="dcterms:W3CDTF">2026-10-21T01:49:23Z</dcterms:modified>
  <dc:title>ஆதியாகமம் : 29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