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ின் மாமனாகிய எத்திரோ மோசேயின் குமாரரோடும் அவன் மனைவியோடுங் கூட, அவன் பாளயமிறங்கியிருந்த தேவ பர்வதத்தினிடத்தில் வனாந்தரத்துக்கு வந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ின் மாமனாகிய எத்திரோ மோசேயின் குமாரரோடும் அவன் மனைவியோடுங் கூட, அவன் பாளயமிறங்கியிருந்த தேவ பர்வதத்தினிடத்தில் வனாந்தரத்துக்கு வந்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த்திரோ என்னும் உம்முடைய மாமனாகிய நானும், உம்முடைய மனைவியும், அவளோடேகூட அவளுடைய இரண்டு குமாரரும் உம்மிடத்திற்கு வந்திருக்கிறோம் என்று மோசேக்குச் சொல்லிய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த்திரோ என்னும் உம்முடைய மாமனாகிய நானும், உம்முடைய மனைவியும், அவளோடேகூட அவளுடைய இரண்டு குமாரரும் உம்மிடத்திற்கு வந்திருக்கிறோம் என்று மோசேக்குச் சொல்லியனு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ோசே தன் மாமனுக்கு எதிர்கொண்டுபோய், அவனை வணங்கி, முத்தஞ்செய்தான்; ஒருவரை ஒருவர் சுகசெய்தி விசாரித்துக்கொண்டு, கூடாரத்துக்குள் பிரவேச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ோசே தன் மாமனுக்கு எதிர்கொண்டுபோய், அவனை வணங்கி, முத்தஞ்செய்தான்; ஒருவரை ஒருவர் சுகசெய்தி விசாரித்துக்கொண்டு, கூடாரத்துக்குள் பிரவேச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மோசே கர்த்தர் இஸ்ரவேலினிமித்தம் பார்வோனுக்கும் எகிப்தியருக்கும் செய்த எல்லாவற்றையும், வழியிலே தங்களுக்கு நேரிட்ட எல்லா வருத்தத்தையும், கர்த்தர் தங்களை விடுவித்து இரட்சித்ததையும் தன் மாமனுக்கு விவரித்து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இஸ்ரவேலரை எகிப்தியரின் கைக்குத் தப்புவித்து, அவர்களுக்குச் செய்த சகல நன்மைகளையுங்குறித்து எத்திரோ சந்தோஷப்பட்டு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இஸ்ரவேலரை எகிப்தியரின் கைக்குத் தப்புவித்து, அவர்களுக்குச் செய்த சகல நன்மைகளையுங்குறித்து எத்திரோ சந்தோஷப்பட்ட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ை எகிப்தியரின் கைக்கும் பார்வோனின் கைக்கும் தப்புவித்து, எகிப்தியருடைய கையின் கீழிருந்த ஜனத்தை விடுவித்த கர்த்தருக்கு ஸ்தோத்திர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ை எகிப்தியரின் கைக்கும் பார்வோனின் கைக்கும் தப்புவித்து, எகிப்தியருடைய கையின் கீழிருந்த ஜனத்தை விடுவித்த கர்த்தருக்கு ஸ்தோத்திர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ல்லாத் தேவர்களைப் பார்க்கிலும் பெரியவர் என்பதை இப்பொழுது அறிந்திருக்கிறேன்; அவர்கள் இடும்பு செய்த காரியத்தில் அவர்களை மேற்கொண்டார் என்று சொல்லி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ல்லாத் தேவர்களைப் பார்க்கிலும் பெரியவர் என்பதை இப்பொழுது அறிந்திருக்கிறேன்; அவர்கள் இடும்பு செய்த காரியத்தில் அவர்களை மேற்கொண்டார் என்று சொல்ல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மாமனாகிய எத்திரோ சர்வாங்க தகனபலியையும் மற்றப் பலிகளையும் தேவனுக்குக் கொண்டுவந்து செலுத்தினான். பின்பு ஆரோனும் இஸ்ரவேல் மூப்பர் அனைவரும் வந்து மோசேயின் மாமனுடனே தேவசமுகத்தில் போஜனம் பண்ண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யின் மாமனாகிய எத்திரோ சர்வாங்க தகனபலியையும் மற்றப் பலிகளையும் தேவனுக்குக் கொண்டுவந்து செலுத்தினான். பின்பு ஆரோனும் இஸ்ரவேல் மூப்பர் அனைவரும் வந்து மோசேயின் மாமனுடனே தேவசமுகத்தில் போஜனம் பண்ண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் மோசே ஜனங்களை நியாயம்விசாரிக்க உட்கார்ந்தான்; ஜனங்கள் காலமே துவக்கிச் சாயங்காலம்மட்டும் மோசேக்கு முன்பாக நி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் மோசே ஜனங்களை நியாயம்விசாரிக்க உட்கார்ந்தான்; ஜனங்கள் காலமே துவக்கிச் சாயங்காலம்மட்டும் மோசேக்கு முன்பாக நி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ுக்கு அவன் செய்த யாவையும் மோசேயின் மாமன் கண்டு: நீர் ஜனங்களுக்குச் செய்கிற இந்தக் காரியம் என்ன? நீர் ஒன்றியாய் உட்கார்ந்திருக்கவும், ஜனங்கள் எல்லாரும் காலமே துவக்கிச் சாயங்காலம்மட்டும் உமக்கு முன்பாக நிற்கவும் வேண்டியது என்ன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மோசே தன் மாமனை நோக்கி: தேவனிடத்தில் விசாரிக்கும்படி ஜனங்கள் என்னிடத்தில் வர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யாதொரு காரியம் உண்டானால், என்னிடத்தில் வருகிறார்கள்; நான் அவர்களுக்குள்ள வழக்கைத் தீர்த்து, தேவகட்டளைகளையும் அவருடைய பிரமாணங்களையும் தெரிவிக்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க்கு யாதொரு காரியம் உண்டானால், என்னிடத்தில் வருகிறார்கள்; நான் அவர்களுக்குள்ள வழக்கைத் தீர்த்து, தேவகட்டளைகளையும் அவருடைய பிரமாணங்களையும் தெரிவிக்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மோசேயின் மாமன்: நீர் செய்கிற காரியம் நல்லதல்ல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ும் உம்மோடே இருக்கிற ஜனங்களும் தொய்ந்துபோவீர்கள் இது உமக்கு மிகவும் பாரமான காரியம்; நீர் ஒருவராய் அதைச் செய்ய உம்மாலே கூட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என் சொல்லைக்கேளும், உமக்கு ஒரு ஆலோசனை சொல்லுகிறேன்; தேவனும் உம்மோடுகூட இருப்பார், நீர் தேவசந்நிதியிலே ஜனங்களுக்காக இரும்; விசேஷித்தவைகளைத் தேவனிடத்தில் கொண்டுபோய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என் சொல்லைக்கேளும், உமக்கு ஒரு ஆலோசனை சொல்லுகிறேன்; தேவனும் உம்மோடுகூட இருப்பார், நீர் தேவசந்நிதியிலே ஜனங்களுக்காக இரும்; விசேஷித்தவைகளைத் தேவனிடத்தில் கொண்டுபோய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்டளைகளையும் பிரமாணங்களையும் அவர்களுக்கு வெளிப்படுத்தி; அவர்கள் நடக்கவேண்டிய வழியையும், அவர்கள் செய்யவேண்டிய காரியத்தையும் அவர்களுக்குத் தெரியப்படுத்த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்டளைகளையும் பிரமாணங்களையும் அவர்களுக்கு வெளிப்படுத்தி; அவர்கள் நடக்கவேண்டிய வழியையும், அவர்கள் செய்யவேண்டிய காரியத்தையும் அவர்களுக்குத் தெரியப்படுத்த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எல்லாருக்குள்ளும் தேவனுக்குப் பயந்தவர்களும் உண்மையுள்ளவர்களும் பொருளாசையை வெறுக்கிறவர்களுமான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ஏற்படுத்த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்பொழுதும் ஜனங்களை நியாயம்விசாரித்து, பெரிய காரியங்கள் யாவையும் உம்மிடத்தில் கொண்டுவரட்டும், சிறிய காரியங்கள் யாவையும் தாங்களே தீர்க்கட்டும்; இப்படி அவர்கள் உம்மோடேகூட இந்தப் பாரத்தைச் சுமந்தால், உமக்கு இலகுவ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பிரகாரம் நீர் செய்வதும், இப்படித் தேவன் உமக்குக் கட்டளையிடுவதும் உண்டானால், உம்மாலே தாங்கக்கூடும்; இந்த ஜனங்கள் எல்லாரும் தாங்கள் போகும் இடத்துக்குச் சுகமாய்ப் போய்ச் சேரலா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ந்தப்பிரகாரம் நீர் செய்வதும், இப்படித் தேவன் உமக்குக் கட்டளையிடுவதும் உண்டானால், உம்மாலே தாங்கக்கூடும்; இந்த ஜனங்கள் எல்லாரும் தாங்கள் போகும் இடத்துக்குச் சுகமாய்ப் போய்ச் சேரலா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தன் மாமன் சொல்கேட்டு, அவன் சொன்னபடியெல்லாம் 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இஸ்ரவேலர் எல்லாரிலும் திறமையுள்ள மனிதரைத் தெரிந்துகொண்டு, அவர்களை ஆயிரம்பேருக்கு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ஜனங்கள்மேல் தலைவராக்க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எப்பொழுதும் ஜனங்களை நியாயம் விசாரித்தார்கள்; வருத்தமான காரியங்களைமாத்திரம் மோசேயினிடத்தில் கொண்டுவந்தார்கள்; சிறிய காரியங்களையெல்லாம் தாங்களே தீர்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எப்பொழுதும் ஜனங்களை நியாயம் விசாரித்தார்கள்; வருத்தமான காரியங்களைமாத்திரம் மோசேயினிடத்தில் கொண்டுவந்தார்கள்; சிறிய காரியங்களையெல்லாம் தாங்களே தீர்த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மோசே தன் மாமனை அனுப்பிவிட்டான்; அவன் திரும்பத் தன் தேசத்துக்குப் போய்வ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மோசேக்கும் தமது ஜனமாகிய இஸ்ரவேலுக்கும் செய்த யாவையும், கர்த்தர் இஸ்ரவேலை எகிப்திலிருந்து புறப்படப்பண்ணினதையும், மீதியானில் ஆசாரியனாயிருந்த மோசேயின் மாமனாகிய எத்திரோ கேள்விப்பட்டபோ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மோசேக்கும் தமது ஜனமாகிய இஸ்ரவேலுக்கும் செய்த யாவையும், கர்த்தர் இஸ்ரவேலை எகிப்திலிருந்து புறப்படப்பண்ணினதையும், மீதியானில் ஆசாரியனாயிருந்த மோசேயின் மாமனாகிய எத்திரோ கேள்விப்பட்டபோ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யின் மாமனாகிய எத்திரோ, மோசேயினாலே திரும்பி அனுப்பிவிடப்பட்டிருந்த அவன் மனைவியாகிய சிப்போராளைய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ுடைய இரண்டு குமாரரையும் கூட்டிக்கொண்டு பிரயாணப்பட்டான். நான் அந்நிய தேசத்திலே பரதேசியானேன் என்று மோசே சொல்லி, ஒரு மகனுக்குக் கெர்சோம் என்று பேரிட்டி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தாவின் தேவன் எனக்குத் துணைநின்று பார்வோனின் பட்டயத்துக்கு என்னைத் தப்புவித்தார் என்று சொல்லி, மற்றவனுக்கு எலியேசர் என்று பேரிட்டி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பிதாவின் தேவன் எனக்குத் துணைநின்று பார்வோனின் பட்டயத்துக்கு என்னைத் தப்புவித்தார் என்று சொல்லி, மற்றவனுக்கு எலியேசர் என்று பேரிட்ட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ೋಶೆಯ ಮಾವ ನಾದ ಇತ್ರೋವನ ಸಂಗಡ ಮೋಶೆಯ ಕುಮಾರರೂ ಅವನ ಹೆಂಡತಿಯೂ ಮೋಶೆಯ ಬಳಿಗೆ ಅರಣ್ಯಕ್ಕೆ ಅವನು ತಂಗಿದ್ದ ಸ್ಥಳ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ಬೆಟ್ಟದ ಬಳ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ಅವನು ಮೋಶೆಗೆ--ನಿನ್ನ ಮಾವ ನಾದ ಇತ್ರೋವನೆಂಬ ನಾನು ನಿನ್ನ ಹೆಂಡತಿಯನ್ನೂ ಅವಳ ಇಬ್ಬರು ಮಕ್ಕಳನ್ನೂ ಕರ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ಬಳಿಗೆ ಬಂದಿದ್ದೇನೆಂದು ಹೇಳಿ ಕಳುಹಿಸ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ೋಶೆಯು ತನ್ನ ಮಾವನನ್ನು ಎದುರುಗೊಂಡು ಅವನನ್ನು ವಂದಿಸಿ ಮುದ್ದಿಟ್ಟನು. ಅವರು ಪರಸ್ಪರ ಕ್ಷೇಮ ಸಮಾಚ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ಕೊಂಡು ಗುಡಾರಕ್ಕ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ಸ್ರಾಯೇಲ್ಯರಿಗೋಸ್ಕರ ಕರ್ತನು ಫರೋಹ ನಿಗೂ ಐಗುಪ್ತ್ಯರಿಗೂ ಮಾಡಿದ್ದೆಲ್ಲವನ್ನೂ ಅವರಿಗೆ ಒದಗಿದ ಎಲ್ಲಾ ಸಂಕಟ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ತಮ್ಮನ್ನು ಹೇಗೆ ತಪ್ಪಿಸಿದನೆಂಬದನ್ನೂ ಮೋಶೆಯು ತನ್ನ ಮಾವ ನಿಗೆ ತಿಳಿಯ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ಕರ್ತನು ಇಸ್ರಾ ಯೇಲ್ಯರಿಗೆ ಮಾಡಿದ ಎಲ್ಲಾ ಉಪಕಾರಕ್ಕಾಗಿಯೂ ಆತನು ಅವರನ್ನು ಐಗುಪ್ತ್ಯರ ಕೈ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ದ್ದ ಕ್ಕಾಗಿಯೂ ಇತ್ರೋವನು ಸಂತೋಷ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ತ್ರೋವನು--ಐಗುಪ್ತ್ಯರ ಕೈಗೂ ಫರೋಹನ ಕೈಗೂ ಐಗುಪ್ತ್ಯರ ಅಧಿಕಾರದೊಳಗಿಂದಲೂ ಜನರನ್ನು ತಪ್ಪಿಸಿದ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ೋತ್ರವ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ಎಲ್ಲಾ ದೇವರು ಗಳಿಗಿಂತ ಕರ್ತನೇ ದೊಡ್ಡವನೆಂದು ಈಗ ನಾನು ತಿಳಿದುಕೊಂಡಿದ್ದೇನೆ. ಐಗುಪ್ತ್ಯರು ಗರ್ವಪಟ್ಟಿ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ಅವರನ್ನು ತಗ್ಗಿಸಿದ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ಮೋಶೆಯ ಮಾವನಾದ ಇತ್ರೋವನು ದಹನಬಲಿಯನ್ನೂ ಯಜ್ಞ ಗಳನ್ನೂ ತೆಗೆದುಕೊಂಡು ದೇವರಿಗೆ ಅರ್ಪಿಸಿದನು. ಆಗ ಆರೋನ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ಹಿರಿಯರೆಲ್ಲರೂ ದೇವರ ಸನ್ನಿಧಿಯಲ್ಲಿ ಮೋಶೆಯ ಮಾವನ ಸಂಗಡ ಭೋಜನ ಮಾಡುವದಕ್ಕಾಗ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ಮರುದಿನದಲ್ಲಿ ಮೋಶೆಯು ಜನರಿಗೆ ನ್ಯಾಯತೀರಿಸುವದಕ್ಕೆ ಕೂತುಕೊಂಡಾಗ ಜನರು ಬೆಳಗಿನಿಂದ ಸಾಯಂಕಾಲದ ವರೆಗೆ ಮೋಶ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ನಿಂತಿ 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ೋಶೆಯು ಜನರಿಗೆ ಮಾಡುವದನ್ನೆಲ್ಲಾ ಮೋಶೆಯ ಮಾವನು ನೋಡಿ ಮೋಶೆಗೆ--ಇದೇನು ಜನರಿಗೆ ನೀನು ಮಾಡುವದು? ಯಾಕೆ ನೀನೊಬ್ಬ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ತಿರಲಾಗಿ ಜನರು ಬೆಳಗಿನಿಂದ ಸಾಯಂಕಾಲದ ವರೆಗೆ ನಿನ್ನ ಬಳಿಯಲ್ಲಿ ನಿಂತ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ದಕ್ಕೆ ಮೋಶೆಯು ತನ್ನ ಮಾವನಿಗೆ--ದೇವರ ವಿಷಯದಲ್ಲಿ ಕೇಳುವದಕ್ಕಾಗಿ ಜನರು ನನ್ನ ಬಳಿಗೆ ಬರ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ರಿಗೆ ವ್ಯಾಜ್ಯವಿದ್ದರೆ ನನ್ನ ಬಳಿಗೆ ಬರುತ್ತಾರೆ. ನಾನು ಒಬ್ಬರ ಸಂಗಡ ಇನ್ನೊಬ್ಬರಿಗಿರುವ ವ್ಯಾಜ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ಿಸುತ್ತೇನೆ. ದೇವರ ನಿಯಮಗಳನ್ನೂ ಆತನ ನ್ಯಾಯ ಪ್ರಮಾಣಗಳನ್ನೂ ಅವರಿಗೆ ತಿಳಿಯಪಡಿಸ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ೋಶೆಯ ಮಾವನು ಅವನಿಗೆ--ನೀನು ಮಾಡುವ ಈ ಕಾರ್ಯವು ಸರಿಯ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ೂ ನಿನ್ನ ಸಂಗಡ ಇರುವ ಜನರೂ ಖಂಡಿತ ಬಳಲುವಿರಿ, ಯಾಕಂದರೆ ಇದು ನಿನಗೆ ಬಹು ಭಾರ; ನೀನು ಸ್ವತಃ ಇದನ್ನು ಮಾಡಲಾ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ರಿಂದ ಈಗ ನನ್ನ ಮಾತನ್ನು ಕೇಳು, ನಿನಗೆ ಆಲೋಚನೆ ಹೇಳುತ್ತೇನೆ; ದೇವರು ನಿನ್ನ ಸಂಗಡ ಇರಲಿ; ನೀನು ಜನರಿಗಾಗಿ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ಷದಲ್ಲಿದ್ದು ಅವರ ವ್ಯಾಜ್ಯಗಳನ್ನು ಆತನ ಮುಂದೆ ತ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ೇಮಕಗಳನ್ನೂ ನ್ಯಾಯ ಪ್ರಮಾಣಗಳನ್ನೂ ಅವರಿಗೆ ಕಲಿಸಿ, ಅವರು ಹೋಗ ತಕ್ಕ ಮಾರ್ಗವನ್ನೂ ಅವರು ಮಾಡತಕ್ಕ ಕೆಲಸ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ತೋರ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ನೀನು ಸಮಸ್ತ ಜನರೊಳಗೆ ಸಮರ್ಥರು ಅಂದರೆ ದೇವರಿಗೆ ಭಯ ಪಡುವವರೂ ಸತ್ಯವಂತರೂ ದುರಾಶೆಯನ್ನು ಹಗೆ ಮಾಡುವ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ರುವ ಇಂಥವರನ್ನು ಸಾವಿರ ಜನರ ಮೇಲೆಯೂ ನೂರು ಜನರ ಮೇಲೆಯೂ ಐವತ್ತು ಜನರ ಮೇಲೆಯೂ ಹತ್ತು ಜನರ ಮೇಲೆಯೂ ಅಧಿಕಾರಿಗಳ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ೇಮ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ವರು ಎಲ್ಲಾ ಕಾಲಗಳಲ್ಲಿ ಜನರಿಗೆ ನ್ಯಾಯತೀರಿಸಿ ದೊಡ್ಡ ವ್ಯಾಜ್ಯ ಗಳನ್ನೆಲ್ಲಾ ನಿನ್ನ ಮುಂದೆ ತಂದು ಸಣ್ಣಸಣ್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ಾಜ್ಯಗಳನ್ನು ತಾವೇ ತೀರಿಸಬೇಕು. ಹೀಗೆ ನಿನಗೆ ಸುಲಭವಾಗು ವದು. ಅವರು ನಿನ್ನ ಸಂಗಡ ಭಾರವನ್ನು ಹೊ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ಈ ಕಾರ್ಯವನ್ನು ಮಾಡುವದಕ್ಕೆ ದೇವರು ನಿನಗೆ ಅಪ್ಪಣೆಕೊಟ್ಟರೆ ನೀನು ಇದನ್ನು ನಿರ್ವಹಿಸಲು ಶಕ್ತ ನಾಗುವಿ.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ೆಲ್ಲರೂ ತಮ್ಮ ತಮ್ಮ ಸ್ಥಳಗಳಿಗೆ ಸಮಾಧಾನದಿಂದ ಹೋಗು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ಮೋಶೆಯು ತನ್ನ ಮಾವನ ಮಾತನ್ನು ಕೇಳಿ ಅವನು ಹೇಳಿದ್ದನ್ನೆಲ್ಲಾ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ಮೋಶೆಯು ಇಸ್ರಾಯೇಲ್ಯರಲ್ಲಿ ಸಮರ್ಥರನ್ನು ಆರಿಸಿಕೊಂಡು ಜನರ ಮೇಲೆ ಮುಖ್ಯಸ್ಥರನ್ನಾಗಿ ಮಾಡಿ ಸಾವಿರ ಜನರ ಮೇಲೆಯೂ ನ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 ಮೇಲೆಯೂ ಐವತ್ತು ಜನರ ಮೇಲೆಯೂ ಹತ್ತು ಜನರ ಮೇಲೆಯೂ ಅಧಿಕಾರಿಗಳನ್ನಾಗಿ ನೇಮ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ವರು ಎಲ್ಲಾ ಕಾಲಗಳಲ್ಲಿ ಜನರಿಗೆ ನ್ಯಾಯತೀರಿಸಿ ಕಠಿಣ ವ್ಯಾಜ್ಯ ಗಳನ್ನು ಮೋಶೆಯ ಬಳಿಗೆ ತಂದು ಸಣ್ಣ ವ್ಯಾಜ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ವೇ ತೀ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ತರುವಾಯ ಮೋಶೆಯು ತನ್ನ ಮಾವನನ್ನು ಕಳುಹಿಸಲು ಅವನು ಸ್ವದೇಶಕ್ಕ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ೇವರು ಮೋಶೆಗೆ ಮಾಡಿದವುಗಳೆಲ್ಲವನ್ನೂ ಕರ್ತನು ಇಸ್ರಾಯೇಲ್ಯರನ್ನು ಐಗುಪ್ತದೊಳಗಿಂದ ಹೊರಗೆ ತಂದದ್ದನ್ನೂ ಮಿದ್ಯಾ ನ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ೈದಿಕನೂ ಮೋಶೆಯ ಮಾವನೂ ಆಗಿದ್ದ ಇತ್ರೋವನು ಕ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ತನ್ನ ಬಳಿಗೆ ಕಳುಹಿಸಲ್ಪಟ್ಟಿದ್ದ ಮೋಶೆಯ ಹೆಂಡತಿ ಚಿಪ್ಪೋರಳನ್ನೂ ಆಕೆಯ ಇಬ್ಬರು ಕುಮಾರರನ್ನೂ ಕರೆದುಕೊಂಡು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ಕುಮಾರರಲ್ಲಿ ಒಬ್ಬನಿಗೆ ಗೇರ್ಷೋಮ್‌ ಎಂದು ಹೆಸರಿತ್ತು; ಅವನು--ನಾನು ಪರದೇಶದಲ್ಲಿ ಅನ್ಯನಾಗಿ ದ್ದ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ನ್ನೊಬ್ಬನ ಹೆಸರು ಎಲೀಯೆಜರ್‌ ಎಂದಿತ್ತು; ಅವನು ನನ್ನ ತಂದೆಯ ದೇವರು ನನ್ನ ಸಹಾಯಕನಾಗಿದ್ದು ಫರೋಹನ ಕತ್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ಗಡೆ ಮಾಡಿದ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2026-10-21T04:46:44Z</dcterms:created>
  <dcterms:modified xsi:type="dcterms:W3CDTF">2026-10-21T04:46:44Z</dcterms:modified>
  <dc:title>ವಿಮೋಚನಾಕಾಂಡ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