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தகப்பன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் ராஜாவாகிய நேபுகாத்நேச்சாருடைய சேவகர் நகரத்தை முற்றிக்கை போடுகையில் அவன் தானும் அதற்கு விரோதமாய்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കുറ്റമില്ലാത്ത രക്തം ചൊരിയിച്ചു യെരൂശലേമിനെ കുറ്റമില്ലാത്ത രക്തംകൊണ്ടു നിറെച്ചതും ക്ഷമ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മനസ്സ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ഹോയാക്കീമിന്റെ മറ്റുള്ള വൃത്താന്തങ്ങളും അവൻ ചെയ്തതൊക്കെയ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െഹോയാക്കീം തന്റെ പിതാക്കന്മാരെപ്പോലെ നിദ്രപ്രാപിച്ചു; അവന്റെ മകനായ യെഹോയാഖീൻ അവന്ന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ിസ്രയീംരാജാവിന്നു മിസ്രയീംതോടുമുതൽ ഫ്രാത്ത് നദിവരെ ഉണ്ടായിരുന്നതൊക്കെയും ബാബേൽ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തുകൊണ്ടു മിസ്രയീംരാജാവു പിന്നെ തന്റെ ദേശത്തുനിന്നു പുറപ്പെട്ടു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ഹോയാഖീൻ വാഴ്ചതുടങ്ങിയപ്പോൾ അവന്നു പതിനെട്ടു വയസ്സായിരുന്നു; അവൻ യെരൂശലേമിൽ മൂന്നുമാസ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മ്മെക്കു നെഹുഷ്ഠാ എന്നു പേർ; അവൾ യെരൂശലേമ്യനായ എൽനാഥാ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തന്റെ അപ്പൻ ചെയ്തതുപോലെ ഒക്കെയും യഹോ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 കാലത്തു ബാബേൽരാജാവായ നെബൂഖദ് നേസരിന്റെ ഭൃത്യന്മാർ യെരൂശലേമിന്റെ നേരെ വന്നു നഗരത്തെ നിരോ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 ഭൃത്യന്മാർ നിരോധിച്ചിരിക്കുമ്പോൾ ബാബേൽ രാജാവായ നെബൂഖദ് നേസരും നഗരത്തിന്റെ നേരെ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െഹൂദാരാജാവായ യെഹോയാഖീനും അവന്റെ അമ്മയും അവന്റെ ഭൃത്യന്മാരും പ്രഭുക്കന്മാരും ഷണ്ഡ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അടുക്കലേക്കു പുറത്തു ചെന്നു; ബാബേൽരാജാവു തന്റെ വാഴ്ചയുടെ എട്ടാം ആണ്ടിൽ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യഹോവയുടെ ആലയത്തിലെ സകലനിക്ഷേപങ്ങളും രാജധാനിയിലെ നിക്ഷേപങ്ങളും അവിടെനിന്നു എടുത്തു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; യിസ്രായേൽരാജാവായ ശലോമോൻ യഹോവയുടെ മന്ദിരത്തിൽ ഉണ്ടാക്കിവെച്ചിരുന്ന പൊന്നുകൊണ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കരണങ്ങളൊക്കെയും യഹോവ അരുളിച്ചെയ്തിരുന്നതുപോലെ അവൻ ഖണ്ഡ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ല്ലാ യെരൂശലേമ്യരെയും സകലപ്രഭുക്കന്മാരും സകല പരാക്രമശാലികളും ആയി പതിനായിരം പേരെയും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ാരിമാരെയും കൊല്ലന്മാരെയും അവൻ ബദ്ധരാക്കി കൊണ്ടുപോയി; ദേശത്തു എളിയജനം മാത്രമല്ലാതെ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െഹോയാഖീനെ അവൻ ബാബേലിലേക്കു കൊണ്ടുപോയി; രാജമാതാവിനെയും രാജഭാര്യമാരെയും അവന്റെ ഷണ്ഡ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ലെ പ്രധാനികളെയും അവൻ ബദ്ധരാക്കി യെരൂശലേമിൽനിന്നു ബാബേല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ന്റെ കാലത്തു ബാബേൽരാജാവായ നെബൂഖദ് നേസർ പുറപ്പെട്ടുവന്നു; യെഹോയാക്കീം മൂന്നു സംവത്സര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ിതനായി ഇരുന്നു; അതിന്റെ ശേഷം അവൻ തിരിഞ്ഞു അവനോടു മത്സരിച്ചു. അപ്പോൾ യഹോവ കൽദ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ക്കൂട്ടങ്ങളെയും അരാമ്യർ, മോവാബ്യർ, അമ്മോന്യർ എന്നിവരുടെ പടക്കൂട്ടങ്ങളെയും അവന്റെ നേരെ അയ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്രവാചകന്മാരായ തന്റെ ദാസന്മാർമുഖാന്തരം യഹോവ അരുളിച്ചെയ്തിരുന്ന വചനപ്രകാരം അവൻ അവരെ യെഹൂദ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ത്തക്കവണ്ണം അതിന്റെ നേര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നശ്ശെ ചെയ്ത സകലപാപങ്ങളും നിമിത്തം യെഹൂദയെ തന്റെ സന്നിധിയിൽനിന്നു നീക്കിക്കളവാൻ ഇതു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നപ്രകാരം തന്നേ അവർക്കു 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കല ബലവാന്മാരുമായ ഏഴായിരംപേരെയും ആശാരിമാരും കൊല്ലന്മാരുമായ ആയിരം പേരെയും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പ്രാപ്തന്മാരായ സകല വീരന്മാരെയും ബാബേൽരാജാവു ബദ്ധരാക്കി ബാബേല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ന്നു പകരം ബാബേൽരാജാവു അവന്റെ ചിറ്റപ്പനായ മത്ഥന്യാവെ രാജാവാക്കി; അവന്നു സിദെക്കീയാവു എന്നു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്റിയ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സിദെക്കീയാവു വാഴ്ചതുടങ്ങിയപ്പോൾ അവന്നു ഇരുപത്തൊന്നു വയസ്സായിരുന്നു; അവൻ പതിനൊന്നു സംവത്സ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 വാണു; അവന്റെ അമ്മെക്കു ഹമൂതൽ എന്നു പേർ; അവൾ ലിബ്നക്കാരനായ യിരെമ്യാവ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െഹോയാക്കീം ചെയ്തതുപോലെ ഒക്കെയും അവൻ യഹോ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ോവയുടെ കോപം ഹേതുവായി യെരൂശലേമിന്നും യെഹൂദെക്കും അങ്ങനെ ഭവിച്ചു; അവൻ ഒടുവിൽ അവരെ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നിന്നു തള്ളിക്കളഞ്ഞു; എന്നാൽ സിദെക്കീയാവും ബാബേൽരാജാവിനോടു മത്സ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2026-10-20T03:47:01Z</dcterms:created>
  <dcterms:modified xsi:type="dcterms:W3CDTF">2026-10-20T03:47:01Z</dcterms:modified>
  <dc:title>2 രാജാക്കന്മാർ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