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டன் கன்னமிடுகையில் கண்டுபிடிக்கப்பட்டு, அடிக்கப்பட்டுச் செத்தால், அவன் நிமித்தம் இரத்தப்பழி சுமர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டன் கன்னமிடுகையில் கண்டுபிடிக்கப்பட்டு, அடிக்கப்பட்டுச் செத்தால், அவன் நிமித்தம் இரத்தப்பழி சும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அவன் வசத்திலிருந்து திருடப்பட்டுப்போயிற்றானால், அவன் அதின் எஜமானுக்கு அதற்காக உத்தரவாதம் பண்ண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னியக்காரியை உயிரோடே வைக்க 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ிருகத்தோடே புணருகிறவன் எவனும் கொல்லப்பட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ஒருவருக்கே ஒழிய வேறே தேவர்களுக்குப் பலியிடுகிறவன் சங்கரிக்கப்பட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ஒருவருக்கே ஒழிய வேறே தேவர்களுக்குப் பலியிடுகிறவன் சங்கரிக்கப்பட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ாதிபதிகளைத் தூஷியாமலும், உன் ஜனத்தின் அதிபதியைச் சபியாமலும் இருப்ப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ியனைச் சிறுமைப்படுத்தாமலும் ஒடுக்காமலும் இருப்பீர்களாக; நீங்களும் எகிப்து தேசத்தில் அந்நியர்களாயிருந்தீர்கள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தவையையும் திக்கற்ற பிள்ளையையும் ஒடுக்காமல் இருப்பீர்களாக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়ে ব্যক্তি ষাঁড় বা মেষ চুরি করেছে তাকে কিভাবে শাস্তি দেবে? যদি সে প্রাণীটিকে হত্যা করে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করে দেয় তবে সে সেটা ফেরত্‌ দিতে পারবে না, তাই তাকে একটা চুরি করা ষাঁড়ের বদলে পাঁচটা ষাঁ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ে দিতে হবে বা একটা মেষের বদলে চারটি মেষ দিতে হবে| তাকে চুরির জন্য জরিমানা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তার কাছে কিছু না থাকে তাহলে তাকে দাস হিসেবে বিক্রি করে দেওয়া হবে| যদি তুমি লোকটি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তুটিকে দেখতে পাও, তবে চোরকে অবশ্যই চুরি করা জন্তুটির মূল্যের দ্বিগুণ মূল্য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াণীটি ষাঁড় বা গাধা বা মেষ যাই হোক না কেন নিয়ম একই থাকবে|“যদি সিঁধ কেটে চুরি করার সময় কো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র মারা যায তবে কেউই দোষ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দি এটা দিনের বেলায হয় তাহলে য়ে হত্যা করবে সে দায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খন একটি ব্যক্তি তার গৃহপালিত জন্তুদের তার নিজের ক্ষেতে অথবা দ্রাক্ষাক্ষেতে চরতে দেয়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যদি বিপথে গিয়ে অন্য কারো ক্ষেতে অথবা দ্রাক্ষাক্ষেতে চরে বেড়ায তাহলে তাকে তার ক্ষেতের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ক্ষেতের সবচেযে ভালো ফসল দিয়ে ক্ষতিপূরণ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েউ যদি তার প্রতিবেশীর শস্যের গাদা অথবা য়ে শস্য কাটা হয়নি তা অথবা পুরো ক্ষেতটি পুড়িয়ে ফে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যা কিছু পুড়ে গেছে তার ক্ষতিপূরণ তাকে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োনও ব্যক্তি তার টাকা বা অন্য কিছু তার প্রতিবেশীর কাছে রাখতে দিতে পারে| কিন্তু যদি প্রতিবেশ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 থেকে সেই জিনিস চুরি হয়ে যায তবে কি করবে? চোরকে খুঁজে বের করার চেষ্টা করবে| যদি চোরকে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 তবে চোর চুরি করা জিনিসের মূল্যের দ্বিগুণ জরিমান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চোরকে খুঁজে পাওয়া না যায়, তাহলে ঈশ্বর বিচার করবেন য়েখান থেকে চুরি হয়েছে সেই বাড়ির মাল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ষী কি না| বাড়ির মালিক ঈশ্বরের কাছে যাবে এবং ঈশ্বর বিচার করবেন য়ে সে কিছু চুরি করেছে ক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দি কোনও দুই ব্যক্তি উভয়েই কোনও ষাঁড় বা গাধা বা মেষ বা কোনও হারানো বস্তুকে নিজের বলে দাব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ারা দুজনেই ঈশ্বরের কাছে যাবে| ঈশ্বর যাকে দোষী করবেন সে অপর ব্যক্তিকে সেই জিনিসটির মূল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গুণ দাস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োনও ব্যক্তি তার কোন প্রাণীর রক্ষণাবেক্ষণের জন্য তার প্রতিবেশীকে অল্প সময়ের জন্য ভার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সেটা গাধা বা ষাঁড় বা মেষ হতে পারে কিন্তু যদি সেই প্রাণী আহত হয় বা মারা যায বা কারো অলক্ষ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রি হয়ে যায তাহলে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সেই প্রতিবেশীকে প্রভুর নামে শপথ করে বলতে হবে য়ে সে চুরি করে নি| তখন প্রাণীর মালিক সেই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হ্য করবে এবং প্রতিবেশীকে সেই মৃত প্রাণীর জন্য কোন জরিমানা দি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দি সেই প্রতিবেশী চুরি করে থাকে তবে তাকে জরিমানা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দি কোন বন্য জন্তু প্রাণীটিকে মেরে ফেলে তবে তার দেহ প্রমাণ হিসেবে দেখাতে হবে| তাহলে প্রতিবেশ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রিমানা দি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যদি কোনও ব্যক্তি তার প্রতিবেশীর কাছ থেকে ধার নেয় তবে সে তার জন্য দায়ী থাকবে| যদি কোন প্র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ত হয় বা মারা যায তবে প্রতিবেশী প্রানীর মালিককে জরিমানা দেবে| প্রতিবেশীই দায়ী কারণ মালিক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দি প্রানীর মালিক সেখানে উপস্থিত থাকে তাহলে প্রতিবেশীকে জরিমানা দিতে হবে না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 প্রানীটিকে ব্যবহারের জন্য টাকা দেয় তাহলে তাকে প্রাণীটি আহত হলে বা মারা গেলে জরিমানা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| সে ঐ প্রানীটি ব্যবহারের জন্য যা মূল্য দিয়েছে তাই য়থেষ্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দি, কোনও ব্যক্তি একজন অবাগদত্তা কুমারী মেয়ের সঙ্গে য়ৌন সম্পর্কে লিপ্ত হয় তাহলে সে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িতাকে পুরো য়ৌতুক দেবে এবং তাকে বিয়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তে আমি রেগে গিয়ে তোমাকে হত্যা করব, যার ফলে তোমার স্ত্রী বিধবা এবং তোমার সন্তানরা অনাথ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তার পিতা মেয়েটিকে সেই ব্যক্তির সঙ্গে বিয়ে দিতে নাও চান তাহলেও তাকে মেয়েটির জন্য পুরো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যদি আমার লোকদের মধ্যে কেউ দরিদ্র হয় এবং তাকে তুমি কিছু টাকা ধার দাও, তাহলে ঐ টাকার ওপর কোন সু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বী করো না অথবা তাকে সুদ দিতে বাধ্য করো না| সুদ নিয়ে য়ে টাকা দেয় তার মতো ব্যবহার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যদি কোন স্ত্রীলোক দুষ্ট কূহক করে তবে তাকে বাঁচতে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কোনও ব্যক্তি তোমার কাছে ধার শোধ করার প্রমাণ হিসেবে তার গায়ের শীতবস্ত্র বন্ধক রাখে তব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্য়াস্তের আগে তাকে সেটা ফির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োন মানুষ যদি কোন পশুর সঙ্গে য়ৌন সম্পর্ক করে তবে তাকে অবশ্য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দি তার শীতবস্ত্র না থাকে তবে সে শীতে কষ্ট পাবে এবং তার কান্না আমি শুনতে পাবো কারণ আমি দয়াল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দি কোন ব্যক্তি মূর্ত্তিকে নৈবেদ্য দেয় তবে তাকে হত্যা করবে| তোমরা অবশ্যই কেবলমাত্র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ই নৈবেদ্য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ঈশ্বর বা জনগণের নেতাদের কখনও অভিশাপ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মনে রাখবে তোমরা ইতিপূর্বে মিশরে বিদেশী ছিলে তাই তোমরা কোন বিদেশীকে ঠকাবে না বা আঘা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ফসল কাটার সময় প্রথম শস্যের দানা ও প্রথম ফলের রস বছরের শেষ পর্য়ন্ত অপেক্ষা না করে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“তোমাদের প্রথম সন্তানকে আমার কাছে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কোন বিধবা বা অনাথ শিশুর কখনও কোনও ক্ষতি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োমাদের প্রথমজাত গরু বা মেষও আমাকে দেবে| প্রথম নবজাতককে তার মাযের কাছে সাত দিন রেখে অষ্টম দি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তুমি ঐসব বিধবা ও অনাথদের নির্য়াতন কর তাহলে আমি তাদের দুর্দশার কথা জেন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তোমরা আমার বিশেষ লোক, কোন বন্য প্রাণীর মেরে ফেলা পশুর মাংস খাবে না| সেই মাংস কুকুরকে খেত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2026-10-20T04:39:47Z</dcterms:created>
  <dcterms:modified xsi:type="dcterms:W3CDTF">2026-10-20T04:39:47Z</dcterms:modified>
  <dc:title>যাত্রাফল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