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09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ம் வேண்டாம் செல்வம் வேண்ட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(ர்) சீயோன் (இயேசு) போதும் 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(3) தேவனு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(3) ராஜானு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ழிந்து போகும் ஆஸ்தி வேண்ட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காத அறிவும் வேண்ட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ஸ்தி வேண்டாம் அறிவும் வேண்ட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ள்ள இயேசு போதும் 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ாழாக்கும் பாவம் வேண்ட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ழ்கடிக்கும் பொய்யும் வேண்ட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் வேண்டாம் பொய்யும் வேண்ட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இயேசு போதும் 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ோதோமின் இன்பம் வேண்ட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கிப்தின் மேன்மை வேண்ட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ம் வேண்டாம் மேன்மை வேண்ட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 ராஜா போதும் 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ஜீவனத்தின் பெருமை வேண்ட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ரழிக்கும் சினிமா வேண்ட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ருமை வேண்டாம் சினிமா வேண்ட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ோக ராஜா போதும் 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கண்களின் இச்சை வேண்ட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ம்சத்தின் இச்சை வேண்ட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ண்டாம் வேண்டாம் இச்சை வேண்ட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மையான இயேசு போதும் 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அழியவைக்கும் ஆசை வேண்ட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க்க சிலையும் வேண்ட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ை வேண்டாம் சிலையும் வேண்ட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ன இயேசு போதும் 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2026-10-24T12:25:20Z</dcterms:created>
  <dcterms:modified xsi:type="dcterms:W3CDTF">2026-10-24T12:25:20Z</dcterms:modified>
  <dc:title>துதிப் பாடல்கள் : 763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