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it came to pass after the death of Saul, when David was returned from the slaughter of the Amalekites, and David had abode two days in Ziklag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it came to pass after the death of Saul, when David was returned from the slaughter of the Amalekites, and David had abode two days in Ziklag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t came even to pass on the third day, that, behold, a man came out of the camp from Saul with his clothes rent, and earth upon his head: and so it was, when he came to David, that he fell to the earth, and did reverenc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t came even to pass on the third day, that, behold, a man came out of the camp from Saul with his clothes rent, and earth upon his head: and so it was, when he came to David, that he fell to the earth, and did reverenc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t came even to pass on the third day, that, behold, a man came out of the camp from Saul with his clothes rent, and earth upon his head: and so it was, when he came to David, that he fell to the earth, and did reverenc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David said unto him, From whence come you? And he said unto him, Out of the camp of Israel am I escape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David said unto him, From whence come you? And he said unto him, Out of the camp of Israel am I escape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David said unto him, How went the matter? I pray you, tell me. And he answered, That the people are fled from the battle, and many of the people also are fallen and dead; and Saul and Jonathan his son are dead also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David said unto him, How went the matter? I pray you, tell me. And he answered, That the people are fled from the battle, and many of the people also are fallen and dead; and Saul and Jonathan his son are dead also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David said unto him, How went the matter? I pray you, tell me. And he answered, That the people are fled from the battle, and many of the people also are fallen and dead; and Saul and Jonathan his son are dead also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David said unto the young man that told him, How know you that Saul and Jonathan his son be dead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David said unto the young man that told him, How know you that Saul and Jonathan his son be dead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young man that told him said, As I happened by chance upon mount Gilboa, behold, Saul leaned upon his spear; and, lo, the chariots and horsemen followed hard after hi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young man that told him said, As I happened by chance upon mount Gilboa, behold, Saul leaned upon his spear; and, lo, the chariots and horsemen followed hard after hi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when he looked behind him, he saw me, and called unto me. And I answered, Here am I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 said unto me, Who are you? And I answered him, I am an Amalekit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said unto me again, Stand, I pray you, upon me, and slay me: for anguish has come upon me, because my life is yet whole in m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said unto me again, Stand, I pray you, upon me, and slay me: for anguish has come upon me, because my life is yet whole in m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So I stood upon him, and slew him, because I was sure that he could not live after that he was fallen: and I took the crown that was upon his head, and the bracelet that was on his arm, and have brought them here unto my lor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So I stood upon him, and slew him, because I was sure that he could not live after that he was fallen: and I took the crown that was upon his head, and the bracelet that was on his arm, and have brought them here unto my lor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So I stood upon him, and slew him, because I was sure that he could not live after that he was fallen: and I took the crown that was upon his head, and the bracelet that was on his arm, and have brought them here unto my lor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n David took hold on his clothes, and rent them; and likewise all the men that were with him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y mourned, and wept, and fasted until even, for Saul, and for Jonathan his son, and for the people of the LORD, and for the house of Israel; because they were fallen by the swor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y mourned, and wept, and fasted until even, for Saul, and for Jonathan his son, and for the people of the LORD, and for the house of Israel; because they were fallen by the swor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David said unto the young man that told him, Whence are you? And he answered, I am the son of a stranger, an Amalekit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David said unto the young man that told him, Whence are you? And he answered, I am the son of a stranger, an Amalekit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David said unto him, How were you not afraid to stretch forth yours hand to destroy the LORD's anointed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David said unto him, How were you not afraid to stretch forth yours hand to destroy the LORD's anointed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David called one of the young men, and said, Go near, and fall upon him. And he stroke him that he die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David called one of the young men, and said, Go near, and fall upon him. And he stroke him that he die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David said unto him, Your blood be upon your head; for your mouth has testified against you, saying, I have slain the LORD's anointe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David said unto him, Your blood be upon your head; for your mouth has testified against you, saying, I have slain the LORD's anointe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David lamented with this lamentation over Saul and over Jonathan his son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(Also he bade them teach the children of Judah the use of the bow: behold, it is written in the book of Jasher.)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(Also he bade them teach the children of Judah the use of the bow: behold, it is written in the book of Jasher.)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 beauty of Israel is slain upon your high places: how are the mighty fallen!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ell it not in Gath, publish it not in the streets of Askelon; lest the daughters of the Philistines rejoice, lest the daughters of the uncircumcised triumph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ell it not in Gath, publish it not in the streets of Askelon; lest the daughters of the Philistines rejoice, lest the daughters of the uncircumcised triumph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ell it not in Gath, publish it not in the streets of Askelon; lest the daughters of the Philistines rejoice, lest the daughters of the uncircumcised triumph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ll of you mountains of Gilboa, let there be no dew, neither let there be rain, upon you, nor fields of offerings: for there the shield of the mighty is vilely cast away, the shield of Saul, as though he had not been anointed with oil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ll of you mountains of Gilboa, let there be no dew, neither let there be rain, upon you, nor fields of offerings: for there the shield of the mighty is vilely cast away, the shield of Saul, as though he had not been anointed with oil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ll of you mountains of Gilboa, let there be no dew, neither let there be rain, upon you, nor fields of offerings: for there the shield of the mighty is vilely cast away, the shield of Saul, as though he had not been anointed with oil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rom the blood of the slain, from the fat of the mighty, the bow of Jonathan turned not back, and the sword of Saul returned not empty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rom the blood of the slain, from the fat of the mighty, the bow of Jonathan turned not back, and the sword of Saul returned not empty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Saul and Jonathan were lovely and pleasant in their lives, and in their death they were not divided: they were swifter than eagles, they were stronger than lion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Saul and Jonathan were lovely and pleasant in their lives, and in their death they were not divided: they were swifter than eagles, they were stronger than lions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ll of you daughters of Israel, weep over Saul, who clothed you in scarlet, with other delights, who put on ornaments of gold upon your apparel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ll of you daughters of Israel, weep over Saul, who clothed you in scarlet, with other delights, who put on ornaments of gold upon your apparel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How are the mighty fallen in the midst of the battle! O Jonathan, you were slain in yours high places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I am distressed for you, my brother Jonathan: very pleasant have you been unto me: your love to me was wonderful, passing the love of women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I am distressed for you, my brother Jonathan: very pleasant have you been unto me: your love to me was wonderful, passing the love of women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How are the mighty fallen, and the weapons of war perished!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0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வுல் மரித்தபின்பு, தாவீது அமலேக்கியரை முறிய அடித்து, சிக்லாகுக்குத் திரும்பிவந்து, இரண்டுநா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ங்கே இருந்தபிற்பா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ாம்நாளிலே ஒரு மனுஷன் சவுலின் பாளயத்திலிருந்து புறப்பட்டு, தன் வஸ்திரங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ழித்துக்கொண்டு, தன் தலையின்மேல் புழுதியைப் போட்டுக் கொண்டு, தாவீதினிடத்தில் வந்து, தர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ழுந்து வணங்க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அவனைப் பார்த்து: நீ எங்கேயிருந்து வந்தாய் என்று கேட்டதற்கு அவன்: இஸ்ரவேல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ளயத்திலிருந்து தப்பிவந்தே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வீது அவனைப் பார்த்து: நடந்த செய்தி என்ன? சொல் என்று கேட்டதற்கு, அவன்: ஜனங்கள் யுத்தத்தைவி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றிந்தோடிப்போனார்கள்; ஜனங்களில் அநேகம்பேர் விழுந்து மடிந்துபோனார்கள்; சவுலும் அவர் குமாரன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னத்தானும் மடிந்தார்கள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ும் அவர் குமாரனாகிய யோனத்தானும் மடிந்துபோனது உனக்கு எப்படித் தெரியும் என்று தாவீது தனக்கு அ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க்கிற வாலிபனிடத்தில் கேட்டதற்க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வாலிபன் நான் தற்செயலாய்க் கில்போவா மலைக்குப் போனேன்; அப்பொழுது இதோ, சவுல் த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ஈட்டியின்மேல் சாய்ந்து கொண்டிருந்தார்; இரதங்களும் குதிரைவீரரும் அவரைத் தொடர்ந்து நெருங்க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ிரும்பிப் பார்த்து, என்னைக் கண்டு கூப்பிட்டார். அதற்கு நான்: இதோ, இருக்கிறேன் என்ற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: நீ யார் என்று என்னைக் கேட்டார்; நான் அமலேக்கியன் என்று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என்னை நோக்கி: நீ என்னண்டையில் கிட்டவந்து நின்று என்னைக் கொன்றுபோடு; என் பிராணன் முழு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ன்னும் போகாததினால் எனக்கு வேதனையாயிருக்கிறத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, அவர் விழுந்த பின்பு பிழைக்கமாட்டார் என்று நிச்சயித்து, அவரண்டையில் போய் நி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ைக் கொன்றுபோட்டேன்; பிற்பாடு அவர் தலையின்மேல் இருந்த முடியையும் அவர் புயத்தில் இரு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ஸ்தகடகத்தையும் எடுத்துக்கொண்டு அவைகளை இங்கே என் ஆண்டவனிடத்திற்குக்; கொண்டு வந்தே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தாவீதும் அவனோடிருந்த சகல மனுஷரும் தங்கள் வஸ்திரங்களைக் கிழித்துக்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வுலும் அவன் குமாரனகிய யோனத்தானும் கர்த்தருடைய ஜனங்களும், இஸ்ரவேல் குடும்பத்தாரும், பட்டயத்த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ழுந்தபடியினால் புலம்பி அழுது சாயங்காலமட்டும் உபவாசமா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ாவீது அதைத் தனக்கு அறிவித்த வாலிபனைப் பார்த்து: நீ எவ்விடத்தான் என்று கேட்டதற்கு, அவன்: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்நிய ஜாதியானுடைய மகன், நான் அமலேக்கிய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அவனை நோக்கி: கர்த்தர் அபிஷேகம்பண்ணினவரைக் கொன்று போடும்படி நீ உன் கையை நீட்ட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்படாமற்போனது என்ன என்று சொல்ல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ாலிபரில் ஒருவனைக் கூப்பிட்டு நீ கிட்டப்போய் அவன்மேல் விழுந்து அவனை வெட்டு என்றான்; அவன் அ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ட்டினான்; அவன் செ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வீது அவனைப் பார்த்து: உன் இரத்தப்பழி உன் தலையின்மேல் இருப்பதாக; கர்த்தர் அபிஷேகம்பண்ணின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கொன்றுபோட்டேன் என்று உன் வாயே உனக்கு விரோதமான சாட்சி சொல்லிற்று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ு சவுலின்பேரிலும் அவன் குமாரனாகிய யோனத்தானின்பேரிலும் புலம்பல் பாட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(வில்வித்தையை யூதா புத்திரருக்குக் கற்றுக்கொடுக்கும்படி கட்டளையிட்டான்; அது யாசேர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ஸ்தகத்தில் எழுதியிருக்கிறது.) அவன் பாடின புலம்பலாவ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ஸ்ரவேலின் அலங்காரம் உயர்ந்த ஸ்தானங்களில் அதமாயிற்று பராக்கிரமசாலிகள் விழுந்து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ெலிஸ்தரின் குமாரத்திகள் சந்தோஷப்படாதபடிக்கும் விருத்தசேதனம் இல்லாதவர்களின் குமாரத்த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ளிகூராதபடிக்கும் அதைக் காத்பட்டணத்தில் அறிவியாமலும் அஸ்கலோனின் வீதிகளில் பிரஸ்தாபப்படுத்தாம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ில்போவா மலைகளே உங்கள்மேல் பனியும் மழையும் பெய்யாமலும் காணிக்கைக்கு ஏற்ற பலன்தரும் வயல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ாமலும் போவதாக; அங்கே பராக்கிரமசாலிகளுடைய கேடகம் அவமதிக்கப்பட்டது; சவுல் தைல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ிஷேகம்பண்ணப்படாதவர்போல அவர் கேடகமும் அவமதிக்கப்பட்ட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ொலையுண்டவர்களின் இரத்தத்தைக் குடியாமலும், பராக்கிரமசாலிகளின் நிணத்தை உண்ணாமலும், யோனத்தா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ல் பின்வாங்கினதில்லை; சவுலின் பட்டயம் வெறுமையாய்த் திரும்பின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யிரோடே இருக்கையில் சவுலும் யோனத்தானும் பிரியமும் இன்பமுமாயிருந்தார்கள்; மரணத்திலும் பிரி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னதில்லை; கழுகுகளைப்பார்க்கிலும் வேகமும் சிங்கங்களைப்பார்க்கிலும் பலமுமுள்ளவர்களா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ின் குமாரத்திகளே, உங்களுக்கு இரத்தாம்பரத்தைச் சிறப்பாய் உடுப்பித்து, உங்கள் உடைய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ன் ஆபரணங்களைத் தரிப்பித்த சவுலுக்காக அழுது புலம்ப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ோர்முகத்தில் பராக்கிரமசாலிகள் விழுந்தார்களே, யோனத்தானே, உயரமான ஸ்தலங்களிலே வெட்டுண்டு போனா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சகோதாரனாகிய யோனத்தானே, உனக்காக நான் வியாகுலப்படுகிறேன்; நீ எனக்கு வெகு இன்பமாயிருந்தாய்;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நேகம் ஆச்சரியமாயிருந்தது; ஸ்தீரீகளின் சிநேகத்தைப்பார்க்கிலும் அதிகம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ராக்கிரமசாலிகள் விழுந்து போனார்களே; யுத்த ஆயுதங்கள் எல்லாம் அழிந்துபோயிற்றே, என்று பாட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2026-10-21T01:56:53Z</dcterms:created>
  <dcterms:modified xsi:type="dcterms:W3CDTF">2026-10-21T01:56:53Z</dcterms:modified>
  <dc:title>2 சாமுவேல்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