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ా దేవుడవు నీవే, వేకువనే నిన్ను వెదక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బలమును నీ ప్రభావమును చూడవలెనని పరిశుద్ధాలయమందు నే నెంతో ఆశతో నీతట్టు కని పెట్ట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ు లేకయెండియున్న దేశమందు నా ప్రాణము నీకొరకు తృష్ణగొనియున్నది నీమీది ఆశచేత నిన్ను చూడవలెనన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ము కృశ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కృప జీవముకంటె ఉత్తమము నా పెదవులు నిన్ను స్తు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మంచముమీద నిన్ను జ్ఞాపకము చేసికొని రాత్రి జాములయందు నిన్ను ధ్యాన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్రొవ్వు మెదడు నాకు దొరకినట్లుగా నా ప్రాణము తృప్తిపొందుచున్నది ఉత్సహించు పెదవులతో నా నో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గూర్చి గానము చేయ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గా నా జీవితకాలమంతయు నేనీలాగున నిన్ను స్తుతించెదను నీ నామమునుబట్టి నా చేతులెత్త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ాకు సహాయకుడవై యుంటివి నీ రెక్కల చాటున శరణుజొచ్చి ఉత్సాహధ్వని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ప్రాణము నిన్ను అంటి వెంబడించుచున్నది నీ కుడిచేయి నన్ను ఆదుకొన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్రాణమును నశింపజేయవలెనని వారు దాని వెదకుచున్నారు వారు భూమి క్రింది చోట్లకు దిగ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లమైన ఖడ్గమునకు అప్పగింపబడుదురు నక్కలపా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రాజు దేవునిబట్టి సంతోషించును. ఆయనతోడని ప్రమాణము చేయు ప్రతివాడును అతిశయిల్లును అబద్ధములాడు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ోరు మూ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2026-10-20T07:32:47Z</dcterms:created>
  <dcterms:modified xsi:type="dcterms:W3CDTF">2026-10-20T07:32:47Z</dcterms:modified>
  <dc:title>కీర్తనలు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