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ோதனை வென்ற சுத்தர் யாவ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தொல்லைகள் யாவும் அக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 ரூபமாய் சொர்லோகில் ஜொலி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 உடை தரித்தோர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ின் மத்தியில் மகிழ்ந்து கொண்டாட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ரின் சத்தம் கேட்டு மகிழ்ந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னை வீசும் பூக்களின் மத்தி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ய் நாம் வாழுவோம் (அல்லேலுயா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ணீர் துயர்கள் கவலைகள் போக்க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்வின்றி பாடும் மோட்ச நகர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ின் நாமம் இன்பமாய் போற்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 கிரீடம் தலையில் தரி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வனை போற்ற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ோட்ச பாக்கியத்தை நினைக்கும்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ுதென் உள்ளம் சந்தோஷத்த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 வருவார் என்னையும் சேர்ப்ப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மார்பில் சாருவேன் (அல்லேலுயா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ோசையால் நாம் வாழ்த்த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டைந்த சுத்தர்கள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ீதம் பா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ுயா அல்லேலு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ுயா என்று ஆர்ப்பர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கொண்டு என்றுமே வாழ்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 துதி சாற்ற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2026-07-31T14:57:05Z</dcterms:created>
  <dcterms:modified xsi:type="dcterms:W3CDTF">2026-07-31T14:57:05Z</dcterms:modified>
  <dc:title>துதிப் பாடல்கள் : 150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