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ன்னைப் பரீட்சித்து, என்னைச் சோதித்துப்பாரும்; என் உள்ளிந்திரியங்களையும் என் இருதயத்தையும் புடமிட்டுப்பா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ன்னைப் பரீட்சித்து, என்னைச் சோதித்துப்பாரும்; என் உள்ளிந்திரியங்களையும் என் இருதயத்தையும் புடமிட்டுப்பா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ிருபை என் கண்களுக்கு முன்பாக இருக்கிறது; உம்முடைய சத்தியத்திலே நடந்து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ணரோடே நான் உட்காரவில்லை, வஞ்சகரிடத்தில் நான் சேர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ல்லாதவர்களின் கூட்டத்தைப் பகைக்கிறேன்; துன்மார்க்கரோடே உட்கார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ான் துதியின் சத்தத்தைத் தொனிக்கப்பண்ணி, உம்முடைய அதிசயங்களையெல்லாம் விவரிப்பதற்க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ுற்றமில்லாமையிலே என் கைகளைக் கழுவி, உம்முடைய பீடத்தைச் சுற்றிவர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ஆலயமாகிய வாசஸ்தலத்தையும், உமது மகிமை தங்கிய ஸ்தானத்தையும் வாஞ்சி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வைப் பாவிகளோடும், என் ஜீவனை இரத்தப்பிரியரோடுங்கூட வாரிக்கொள்ள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ைகளிலே தீவினையிருக்கிறது; அவர்கள் வலதுகை பரிதானங்களால் நிறைந்த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ோ என் உத்தமத்திலே நடப்பேன்; என்னை மீட்டுக்கொண்டு என்மேல் இரக்கமாயி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ோ என் உத்தமத்திலே நடப்பேன்; என்னை மீட்டுக்கொண்டு என்மேல் இரக்கமாயி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ால் செம்மையான இடத்திலே நிற்கிறது; சபைகளிலே நான் கர்த்தரைத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ો ન્યાય કરો, હું સદા પ્રામાણિકપણે વત્ર્યો છું. મારો યહોવા પરનો વિશ્વાસ કદાપિ ડગ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મારી વિરુદ્ધના લોકોની સામે મને સર્વ આક્ષેપોમાંથી નિદોર્ષ જાહે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પૂરી તપાસ કરીને મારી પરીક્ષા કરો; મારા અંત:કરણની ઇચ્છાઓને પણ કસોટીની એરણે ચઢાવી પરીક્ષ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, હું તમારી કૃપા મારી સગી આંખે નિહાળું છું. અને હું હંમેશા સત્યો દ્વારા જીવ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ં ક્યારેય દુરાચારીઓની સંગત કરી નથી. હું ક્યારેય નકામા લોકો સાથે જોડા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દુષ્ટોની સંગતને ધિક્કારું છું ને દુષ્ટોની મંડળીમાં કદાપિ બેસ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મારી નિદોર્ષતા સાબિત કરવા મારા હાથ ધોઇશ; હે યહોવા, એ પ્રમાણે જ હું વેદીની પ્રદક્ષિણ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આભારસ્તુતિનાં ગીત ત્યાં ગાઉં છું અને તમારા સર્વ ચમત્કારી કર્મ પ્રગટ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મને પ્રિય છે તમારુ મંદિર, અને તે જગા જ્યાં તમારુ ગૌર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ાપીઓની સાથે મારો સર્વનાશ કરશો નહિ. માણસોની સાથે મને મારી નાખ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 હમેશા ધૃણાજનક કૃત્યો કરે છે, અને તેમના જમણા હાથ લાંચરુસ્વતથી ભરેલ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હું તેઓના જેવો નથી, હું પ્રામાણિકપણાના માગેર્ ચાલું છું, મારા પર દયા કરી મારો બચ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એ મને પડી જવા દીધો નથી, માટે હું યહોવાની સ્તુતિ જનસમૂહમાં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2026-10-20T09:25:32Z</dcterms:created>
  <dcterms:modified xsi:type="dcterms:W3CDTF">2026-10-20T09:25:32Z</dcterms:modified>
  <dc:title>ગીતશાસ્ત્ર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