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ாசனாகிய மோசே மரித்தபின்பு, கர்த்தர் மோசேயின் ஊழியக்காரனான நூனின் குமாரன் யோசுவாவ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ாசனாகிய மோசே மரித்துப்போனான்; இப்பொழுது நீயும் இந்த ஜனங்கள் எல்லாரும் எழுந்து, இந்த யோர்தானைக்கடந்து, இஸ்ரவேல் புத்திரருக்கு நான் கொடுக்கும் தேசத்துக்குப் போங்கள்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ாசனாகிய மோசே மரித்துப்போனான்; இப்பொழுது நீயும் இந்த ஜனங்கள் எல்லாரும் எழுந்து, இந்த யோர்தானைக்கடந்து, இஸ்ரவேல் புத்திரருக்கு நான் கொடுக்கும் தேசத்துக்குப் போங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மோசேக்குச் சொன்னபடி உங்கள் காலடி மிதிக்கும் எவ்விடத்தையும் உங்களுக்குக் கொடு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னாந்தரமும் இந்த லீபனோனும் தொடங்கி ஐபிராத்து நதியான பெரிய நதிமட்டுமுள்ள ஏத்தியரின் தேசம் அனைத்தும், சூரியன் அஸ்தமிக்கிற திசையான பெரிய சமுத்திரம்வரைக்கும் உங்கள் எல்லைய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னாந்தரமும் இந்த லீபனோனும் தொடங்கி ஐபிராத்து நதியான பெரிய நதிமட்டுமுள்ள ஏத்தியரின் தேசம் அனைத்தும், சூரியன் அஸ்தமிக்கிற திசையான பெரிய சமுத்திரம்வரைக்கும் உங்கள் எல்லைய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யிரோடிருக்கும் நாளெல்லாம் ஒருவனும் உனக்கு முன்பாக எதிர்த்து நிற்பதில்லை: நான் மோசேயோடே இருந்ததுபோல, உன்னோடும் இருப்பேன்; நான் உன்னைவிட்டு விலகுவதுமில்லை, உன்னைக் கைவிடுவ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யிரோடிருக்கும் நாளெல்லாம் ஒருவனும் உனக்கு முன்பாக எதிர்த்து நிற்பதில்லை: நான் மோசேயோடே இருந்ததுபோல, உன்னோடும் இருப்பேன்; நான் உன்னைவிட்டு விலகுவதுமில்லை, உன்னைக் கைவிடுவ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ங்கொண்டு திடமனதாயிரு; இந்த ஜனத்தின் பிதாக்களுக்கு நான் கொடுப்பேன் என்று ஆணையிட்ட தேசத்தை நீ இவர்களுக்குப் பங்கிடு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ங்கொண்டு திடமனதாயிரு; இந்த ஜனத்தின் பிதாக்களுக்கு நான் கொடுப்பேன் என்று ஆணையிட்ட தேசத்தை நீ இவர்களுக்குப் பங்கிடு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ாசனாகிய மோசே உனக்குக் கற்பித்த நியாயப்பிரமாணத்தின்படியெல்லாம் செய்யக் கவனமாயிருக்கமாத்திரம் மிகவும் பலங்கொண்டு திடமனதாயிரு; நீ போகும் இடமெல்லாம் புத்திமானாய் நடந்துகொள்ளும்படிக்கு, அதை விட்டு வலது இடதுபுறம் விலகாதிருப்ப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ாசனாகிய மோசே உனக்குக் கற்பித்த நியாயப்பிரமாணத்தின்படியெல்லாம் செய்யக் கவனமாயிருக்கமாத்திரம் மிகவும் பலங்கொண்டு திடமனதாயிரு; நீ போகும் இடமெல்லாம் புத்திமானாய் நடந்துகொள்ளும்படிக்கு, அதை விட்டு வலது இடதுபுறம் விலகாதிரு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ாசனாகிய மோசே உனக்குக் கற்பித்த நியாயப்பிரமாணத்தின்படியெல்லாம் செய்யக் கவனமாயிருக்கமாத்திரம் மிகவும் பலங்கொண்டு திடமனதாயிரு; நீ போகும் இடமெல்லாம் புத்திமானாய் நடந்துகொள்ளும்படிக்கு, அதை விட்டு வலது இடதுபுறம் விலகாதிரு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ியாயப்பிரமாண புஸ்தகம் உன் வாயைவிட்டுப் பிரியாதிருப்பதாக; இதில் எழுதியிருக்கிறவைகளின்படியெல்லாம் நீ செய்யக் கவனமாயிருக்கும்படி, இரவும் பகலும் அதைத் தியானித்துக்கொண்டிருப்பாயாக; அப்பொழுது நீ உன் வழியை வாய்க்கப்பண்ணுவாய், அப்பொழுது புத்திமானாகவும் நடந்துகொள்ளு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ியாயப்பிரமாண புஸ்தகம் உன் வாயைவிட்டுப் பிரியாதிருப்பதாக; இதில் எழுதியிருக்கிறவைகளின்படியெல்லாம் நீ செய்யக் கவனமாயிருக்கும்படி, இரவும் பகலும் அதைத் தியானித்துக்கொண்டிருப்பாயாக; அப்பொழுது நீ உன் வழியை வாய்க்கப்பண்ணுவாய், அப்பொழுது புத்திமானாகவும் நடந்துகொள்ள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ட்டளையிடவில்லையா? பலங்கொண்டு திடமனதாயிரு; திகையாதே, கலங்காதே, நீ போகும் இடமெல்லாம் உன் தேவனாகிய கர்த்தர் உன்னோடே இருக்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ட்டளையிடவில்லையா? பலங்கொண்டு திடமனதாயிரு; திகையாதே, கலங்காதே, நீ போகும் இடமெல்லாம் உன் தேவனாகிய கர்த்தர் உன்னோடே இருக்கிறார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ோசுவா ஜனங்களின் அதிபதிகளை நோக்க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ாளயத்தை உருவ நடந்துபோய், ஜனங்களைப் பார்த்து: உங்களுக்குப் போஜனபதார்த்தங்களை ஆயத்தம்பண்ணுங்கள்; உங்கள் தேவனாகிய கர்த்தர் உங்களுக்குச் சுதந்தரிக்கக் கொடுக்கும் தேசத்தை நீங்கள் சுதந்தரித்துக்கொள்ளும்படிக்கு, இன்னும் மூன்று நாளைக்குள்ளே இந்த யோர்தானைக் கடந்துபோவீர்கள் என்று சொல்லச்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ாளயத்தை உருவ நடந்துபோய், ஜனங்களைப் பார்த்து: உங்களுக்குப் போஜனபதார்த்தங்களை ஆயத்தம்பண்ணுங்கள்; உங்கள் தேவனாகிய கர்த்தர் உங்களுக்குச் சுதந்தரிக்கக் கொடுக்கும் தேசத்தை நீங்கள் சுதந்தரித்துக்கொள்ளும்படிக்கு, இன்னும் மூன்று நாளைக்குள்ளே இந்த யோர்தானைக் கடந்துபோவீர்கள் என்று சொல்ல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ாளயத்தை உருவ நடந்துபோய், ஜனங்களைப் பார்த்து: உங்களுக்குப் போஜனபதார்த்தங்களை ஆயத்தம்பண்ணுங்கள்; உங்கள் தேவனாகிய கர்த்தர் உங்களுக்குச் சுதந்தரிக்கக் கொடுக்கும் தேசத்தை நீங்கள் சுதந்தரித்துக்கொள்ளும்படிக்கு, இன்னும் மூன்று நாளைக்குள்ளே இந்த யோர்தானைக் கடந்துபோவீர்கள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ோசுவா: ரூபனியரையும் காத்தியரையும் மனாசேயின் பாதிக்கோத்திரத்தாரையும் நோக்க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ாசனாகிய மோசே உங்களுக்குக் கற்பித்த வார்த்தையை நினைத்துக்கொள்ளுங்கள்; உங்கள் தேவனாகிய கர்த்தர் உங்களை இளைப்பாறப்பண்ணி, இந்த தேசத்தை உங்களுக்குக் கொடுத்தா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ாசனாகிய மோசே உங்களுக்குக் கற்பித்த வார்த்தையை நினைத்துக்கொள்ளுங்கள்; உங்கள் தேவனாகிய கர்த்தர் உங்களை இளைப்பாறப்பண்ணி, இந்த தேசத்தை உங்களுக்குக் கொடுத்தார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பெண்சாதிகளும் பிள்ளைகளும் மிருகஜீவன்களும், மோசே உங்களுக்கு யோர்தானுக்கு இப்புறத்திலே கொடுத்த தேசத்தில் இருக்கட்டும்; உங்களிலுள்ள யுத்தவீரர் யாவரும் உங்கள் சகோதரருக்கு முன்பாக அணியணியாகக் கடந்துபோய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பெண்சாதிகளும் பிள்ளைகளும் மிருகஜீவன்களும், மோசே உங்களுக்கு யோர்தானுக்கு இப்புறத்திலே கொடுத்த தேசத்தில் இருக்கட்டும்; உங்களிலுள்ள யுத்தவீரர் யாவரும் உங்கள் சகோதரருக்கு முன்பாக அணியணியாகக் கடந்துபோய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ங்களைப்போல உங்கள் சகோதரரையும் இளைப்பாறப்பண்ணி, அவர்களும் உங்கள் தேவனாகிய கர்த்தர் தங்களுக்குக் கொடுக்கும் தேசத்தைச் சுதந்தரித்துக்கொள்ளுமட்டும், அவர்களுக்கு உதவிசெய்யக்கடவீர்கள்; பின்பு நீங்கள் கர்த்தருடைய தாசனாகிய மோசே உங்களுக்கு யோர்தானுக்கு இப்புறத்தில் சூரியன் உதிக்கும் திசைக்கு நேராகக் கொடுத்த உங்கள் சுதந்தரமான தேசத்துக்குத் திரும்பி, அதைச் சுதந்தரித்துக்கொண்டிருப்பீர்களாக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ங்களைப்போல உங்கள் சகோதரரையும் இளைப்பாறப்பண்ணி, அவர்களும் உங்கள் தேவனாகிய கர்த்தர் தங்களுக்குக் கொடுக்கும் தேசத்தைச் சுதந்தரித்துக்கொள்ளுமட்டும், அவர்களுக்கு உதவிசெய்யக்கடவீர்கள்; பின்பு நீங்கள் கர்த்தருடைய தாசனாகிய மோசே உங்களுக்கு யோர்தானுக்கு இப்புறத்தில் சூரியன் உதிக்கும் திசைக்கு நேராகக் கொடுத்த உங்கள் சுதந்தரமான தேசத்துக்குத் திரும்பி, அதைச் சுதந்தரித்துக்கொண்டிருப்பீர்களாக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ங்களைப்போல உங்கள் சகோதரரையும் இளைப்பாறப்பண்ணி, அவர்களும் உங்கள் தேவனாகிய கர்த்தர் தங்களுக்குக் கொடுக்கும் தேசத்தைச் சுதந்தரித்துக்கொள்ளுமட்டும், அவர்களுக்கு உதவிசெய்யக்கடவீர்கள்; பின்பு நீங்கள் கர்த்தருடைய தாசனாகிய மோசே உங்களுக்கு யோர்தானுக்கு இப்புறத்தில் சூரியன் உதிக்கும் திசைக்கு நேராகக் கொடுத்த உங்கள் சுதந்தரமான தேசத்துக்குத் திரும்பி, அதைச் சுதந்தரித்துக்கொண்டிருப்பீர்களாக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ங்களைப்போல உங்கள் சகோதரரையும் இளைப்பாறப்பண்ணி, அவர்களும் உங்கள் தேவனாகிய கர்த்தர் தங்களுக்குக் கொடுக்கும் தேசத்தைச் சுதந்தரித்துக்கொள்ளுமட்டும், அவர்களுக்கு உதவிசெய்யக்கடவீர்கள்; பின்பு நீங்கள் கர்த்தருடைய தாசனாகிய மோசே உங்களுக்கு யோர்தானுக்கு இப்புறத்தில் சூரியன் உதிக்கும் திசைக்கு நேராகக் கொடுத்த உங்கள் சுதந்தரமான தேசத்துக்குத் திரும்பி, அதைச் சுதந்தரித்துக்கொண்டிருப்பீர்களாக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யோசுவாவுக்குப் பிரதியுத்தரமாக: நீர் எங்களுக்குக் கட்டளையிடுகிறதையெல்லாம் செய்வோம்; நீர் எங்களை அனுப்பும் இடமெங்கும் போவ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யோசுவாவுக்குப் பிரதியுத்தரமாக: நீர் எங்களுக்குக் கட்டளையிடுகிறதையெல்லாம் செய்வோம்; நீர் எங்களை அனுப்பும் இடமெங்கும் போவ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மோசேக்குச் செவிகொடுத்ததுபோல உமக்கும் செவிகொடுப்போம்; உம்முடைய தேவனாகிய கர்த்தர்மாத்திரம் மோசேயோடே இருந்ததுபோல, உம்மோடும் இருப்பார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மோசேக்குச் செவிகொடுத்ததுபோல உமக்கும் செவிகொடுப்போம்; உம்முடைய தேவனாகிய கர்த்தர்மாத்திரம் மோசேயோடே இருந்ததுபோல, உம்மோடும் இருப்பார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ுக்குக் கட்டளையிடும் சகல காரியத்திலும் உம்முடைய சொல்லைக்கேளாமல், உம்முடைய வாக்குக்கு முரட்டாட்டம்பண்ணுகிற எவனும் கொலைசெய்யப்படக்கடவன்; பலங்கொண்டு திடமனதாய்மாத்திரம் இரு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ுக்குக் கட்டளையிடும் சகல காரியத்திலும் உம்முடைய சொல்லைக்கேளாமல், உம்முடைய வாக்குக்கு முரட்டாட்டம்பண்ணுகிற எவனும் கொலைசெய்யப்படக்கடவன்; பலங்கொண்டு திடமனதாய்மாத்திரம் இரும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ಸೇವಕನಾದ ಮೋಶೆ ಸತ್ತ ತರುವಾಯ ಕರ್ತನು ಮೋಶೆಯ ಸೇವಕನಾದ ನೂನನ ಮಗನಾಗಿರುವ ಯೆಹೋಶುವ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ಸೇವಕನಾದ ಮೋಶೆಯು ಸತ್ತನು; ಈಗ ನೀನು ಈ ಜನರೆಲ್ಲರ ಸಹಿತವಾಗಿ ನಾನು ಇಸ್ರಾಯೇಲ್‌ ಮಕ್ಕಳಿಗೆ ಕೊಡುವ ದೇಶ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ಮೋಶೆಗೆ ಹೇಳಿದ ಹಾಗೆ ನಿಮ್ಮ ಪಾದವು ತುಳಿಯುವ ಎಲ್ಲಾ ಸ್ಥಳವನ್ನು ನಿಮಗ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ರಣ್ಯವೂ ಈ ಲೆಬನೋನೂ ಮೊದಲುಗೊಂಡು ಯೂಫ್ರೇಟೀಸ್‌ ಮಹಾನದಿಯ ವರೆಗೆ ಇರುವ ಹಿತ್ತಿಯರ ದೇಶವೆಲ್ಲಾ ಸೂರ್ಯನು ಅಸ್ತಮ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ಮಹಾಸಮುದ್ರದ ವರೆಗೂ ನಿಮ್ಮ ಮೇರೆ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ೀನು ಜೀವಿಸುವ ದಿವಸಗಳಲ್ಲೆಲ್ಲಾ ಯಾವನೂ ನಿನ್ನ ಮುಂದೆ ನಿಲ್ಲಲಾರನು. ನಾನು ಮೋಶೆಯ ಸಂಗಡ ಇದ್ದ ಹಾಗೆಯೇ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ಇರುವೆನು. ನಾನು ನಿನ್ನನ್ನು ಕೈಬಿಡುವುದಿಲ್ಲ, ಇಲ್ಲವೆ ನಿನ್ನನ್ನು ತೊರೆ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ಲವಾಗಿರು, ದೃಢವಾಗಿರು; ಈ ಜನರಿಗೆ ನಾನು ಅವರ ತಂದೆಗಳಿಗೆ ಕೊಡುವೆನೆಂದು ಆಣೆ ಇಟ್ಟ ದೇಶವನ್ನು ನೀನು ಬಾದ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ಂಚಿಕೊ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ಸೇವಕನಾದ ಮೋಶೆಯು ನಿನಗೆ ಆಜ್ಞಾಪಿಸಿದ ನ್ಯಾಯ ಪ್ರಮಾಣವೆಲ್ಲಾದರ ಪ್ರಕಾರ ನೀನು ಕೈಕೊಂಡು ನಡೆ ಯ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ಾಗಿರು, ಬಹು ಧೈರ್ಯದಿಂದಿರು, ನೀನು ಹೋಗುವ ಸ್ಥಳದಲ್ಲೆಲ್ಲಾ ಸಫಲವಾಗುವ ಹಾಗೆ ಅದನ್ನು (ನ್ಯಾಯಪ್ರಮಾಣವನ್ನು)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 ಕ್ಕಾದರೂ ಎಡಕ್ಕಾದರೂ ತಿರುಗ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ಪುಸ್ತಕದಲ್ಲಿ ಬರೆದಿರುವ ನ್ಯಾಯಪ್ರಮಾಣವು ನಿನ್ನ ಬಾಯಿಂದ ಹೋಗಬಾರದು; ಅದರಲ್ಲಿ ಬರೆದಿರುವ ಪ್ರಕಾರವೇ ಕೈ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ುವ ಹಾಗೆ ರಾತ್ರಿಹಗಲು ಅದನ್ನು ಧ್ಯಾನಿಸಬೇಕು. ಆಗ ನಿನ್ನ ಮಾರ್ಗವನ್ನು ಸಫಲಮಾಡಿ ಕೊಂಡು ಮಹಾ ಜಯಶಾಲಿಯಾ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ಗೆ ಆಜ್ಞಾ ಪಿಸಿದ್ದೇನಲ್ಲಾ; ಬಲವಾಗಿರು, ಒಳ್ಳೆ ಧೈರ್ಯದಿಂದಿರು; ಭಯಪಡಬೇಡ, ನಿರಾಶೆಗೊಳ್ಳಬೇಡ. ನೀನು ಹೋ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ಲ್ಲೆಲ್ಲಾ ನಿನ್ನ ದೇವರಾದ ಕರ್ತನು ನಿನ್ನ ಸಂಗಡ ಇದ್ದಾ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ಯೆಹೋಶುವನು ಜನರ ಅಧಿಕಾರಿಗಳಿಗೆ ಆಜ್ಞಾಪ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ದಂಡಿನ ಮಧ್ಯದಲ್ಲಿ ಹೋಗಿ ಜನರಿಗೆ ಆಜ್ಞಾಪಿಸಿ ಹೇಳಬೇಕಾದದ್ದೇನಂದರೆ--ನಿಮ ಗೋಸ್ಕರ ಆಹ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ಮಾಡಿಕೊಳ್ಳಿರಿ; ನಿಮ್ಮ ದೇವರಾದ ಕರ್ತನು ನಿಮಗೆ ಸ್ವಾಸ್ತ್ಯಕ್ಕಾಗಿ ಕೊಟ್ಟಿರುವ ದೇಶವನ್ನ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ಮಾಡಿಕೊಳ್ಳಲು ಇನ್ನು ಮೂರು ದಿವಸಗಳಲ್ಲಿ ಯೊರ್ದನನ್ನು ದಾಟಿ ಹೋಗ 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ಯೆಹೋಶುವನು ರೂಬೇನ್ಯರಿಗೂ ಗಾದ್ಯರಿಗೂ ಮನಸ್ಸೆಯ ಅರ್ಧಗೋತ್ರದವರಿಗೂ ಹೇಳಿದ್ದೇನ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 ಸೇವಕನಾದ ಮೋಶೆಯು ನಿಮಗೆ ಆಜ್ಞಾಪಿಸಿದ ವಾಕ್ಯವನ್ನು ಜ್ಞಾಪಕ ಮಾಡಿಕೊಳ್ಳಿರಿ. ನಿಮ್ಮ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ವಿಶ್ರಾಂತಿಪಡಿಸಿ ನಿಮಗೆ ಈ ದೇಶವ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ೇಗಂದರೆ ನಿಮ್ಮ ಹೆಂಡತಿಯರೂ ಚಿಕ್ಕವರೂ ಪಶುಗಳೂ ಮೋಶೆ ನಿಮಗೆ ಕೊಟ್ಟ ಯೊರ್ದನಿಗೆ ಈಚೆ ಇರುವ ದೇಶದಲ್ಲೇ ಇರಲಿ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 ಇರುವ ಪರಾಕ್ರಮಶಾಲಿಗಳೆಲ್ಲಾ ನಿಮ್ಮ ಸಹೋದರರ ಮುಂದೆ ಯುದ್ಧಸನ್ನದ್ಧರಾಗಿ ನಡೆದು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ನಿಮ್ಮ ಹಾಗೆಯೇ ನಿಮ್ಮ ಸಹೋದರರನ್ನು ವಿಶ್ರಾಂತಿ ಪಡಿಸಿ ಅವರು ನಿಮ್ಮ ದೇವರಾದ ಕರ್ತನು ತಮಗೆ ಕೊ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ಸ್ವಾಧೀನಮಾಡಿಕೊಳ್ಳುವ ವರೆಗೆ ಅವರಿಗೆ ಸಹಾಯ ಮಾಡಿರಿ; ತರುವಾಯ ಕರ್ತನ ಸೇವಕನಾದ ಮೋಶೆಯು ಯೊರ್ದನಿಗೆ ಈಚ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ನು ಉದಯಿಸುವ ದಿಕ್ಕಿನಲ್ಲಿ ನಿಮಗೆ ಕೊಟ್ಟ ನಿಮ್ಮ ಸ್ವಾಸ್ತ್ಯವಾದ ದೇಶಕ್ಕೆ ತಿರಿಗಿ ಬಂದು ಅದನ್ನು ಅನುಭವಿಸ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ಅವರು ಯೆಹೋಶು ವನಿಗೆ ಪ್ರತ್ಯುತ್ತರವಾಗಿ--ನೀನು ನಮಗೆ ಆಜ್ಞಾಪಿಸು ವದನ್ನೆಲ್ಲಾ ಮಾಡುವೆವು; ಎಲ್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ುತ್ತೀಯೋ ಅಲ್ಲಿಗೆ ಹೋಗ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ವು ಎಲ್ಲಾದರಲ್ಲಿ ಮೋಶೆಯ ಮಾತು ಕೇಳಿದ ಹಾಗೆ ನಿನ್ನ ಮಾತನ್ನೂ ಕೇಳುವೆವು. ಆದರೆ ನಿನ್ನ ದೇವರಾದ ಕರ್ತನು ಮೋಶ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ಇದ್ದ ಹಾಗೆ ನಿನ್ನ ಸಂಗಡವ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ಆಜ್ಞಾಪಿಸುವ ಎಲ್ಲಾದರಲ್ಲಿ ನಿನ್ನ ಮಾತುಗಳನ್ನು ಕೇಳದೆ ನಿನ್ನ ಬಾಯಿಮಾತಿಗೆ ಎದುರು ಬೀಳುವವನು ಸಾಯಲೇ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ೀನು ಮಾತ್ರ ಬಲವಾಗಿರು, ಒಳ್ಳೆ ಧೈರ್ಯದಿಂದಿ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2026-10-21T02:59:33Z</dcterms:created>
  <dcterms:modified xsi:type="dcterms:W3CDTF">2026-10-21T02:59:33Z</dcterms:modified>
  <dc:title>ಯೆಹೋಶುವ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