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Jeremiah had made an end of speaking unto all the people all the words of the LORD their God, for which the LORD their God had sent him to them, even all these word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Jeremiah had made an end of speaking unto all the people all the words of the LORD their God, for which the LORD their God had sent him to them, even all these word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Jeremiah had made an end of speaking unto all the people all the words of the LORD their God, for which the LORD their God had sent him to them, even all these wor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poke Azariah the son of Hoshaiah, and Johanan the son of Kareah, and all the proud men, saying unto Jeremiah, You speak falsely: the LORD our God has not sent you to say, Go not into Egypt to sojourn the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poke Azariah the son of Hoshaiah, and Johanan the son of Kareah, and all the proud men, saying unto Jeremiah, You speak falsely: the LORD our God has not sent you to say, Go not into Egypt to sojourn the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poke Azariah the son of Hoshaiah, and Johanan the son of Kareah, and all the proud men, saying unto Jeremiah, You speak falsely: the LORD our God has not sent you to say, Go not into Egypt to sojourn t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Baruch the son of Neriah sets you on against us, in order to deliver us into the hand of the Chaldeans, that they might put us to death, and carry us away captives into Babyl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Baruch the son of Neriah sets you on against us, in order to deliver us into the hand of the Chaldeans, that they might put us to death, and carry us away captives into Babyl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Johanan the son of Kareah, and all the captains of the forces, and all the people, obeyed not the voice of the LORD, to dwell in the land of Jud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Johanan the son of Kareah, and all the captains of the forces, and all the people, obeyed not the voice of the LORD, to dwell in the land of Jud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Johanan the son of Kareah, and all the captains of the forces, took all the remnant of Judah, that were returned from all nations, where they had been driven, to dwell in the land of Jud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Johanan the son of Kareah, and all the captains of the forces, took all the remnant of Judah, that were returned from all nations, where they had been driven, to dwell in the land of Jud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Johanan the son of Kareah, and all the captains of the forces, took all the remnant of Judah, that were returned from all nations, where they had been driven, to dwell in the land of Juda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Johanan the son of Kareah, and all the captains of the forces, took all the remnant of Judah, that were returned from all nations, where they had been driven, to dwell in the land of Jud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men, and women, and children, and the king's daughters, and every person that Nebuzaradan the captain of the guard had left with Gedaliah the son of Ahikam the son of Shaphan, and Jeremiah the prophet, and Baruch the son of Neri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y came into the land of Egypt: for they obeyed not the voice of the LORD: thus came they even to Tahpanh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y came into the land of Egypt: for they obeyed not the voice of the LORD: thus came they even to Tahpanh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ame the word of the LORD unto Jeremiah in Tahpanhes, say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great stones in yours hand, and hide them in the clay in the brick-kiln, which is at the entry of Pharaoh's house in Tahpanhes, in the sight of the men of Jud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great stones in yours hand, and hide them in the clay in the brick-kiln, which is at the entry of Pharaoh's house in Tahpanhes, in the sight of the men of Jud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y unto them, Thus says the LORD of hosts, the God of Israel; Behold, I will send and take Nebuchadrezzar the king of Babylon, my servant, and will set his throne upon these stones that I have hid; and he shall spread his royal pavilion over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y unto them, Thus says the LORD of hosts, the God of Israel; Behold, I will send and take Nebuchadrezzar the king of Babylon, my servant, and will set his throne upon these stones that I have hid; and he shall spread his royal pavilion over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y unto them, Thus says the LORD of hosts, the God of Israel; Behold, I will send and take Nebuchadrezzar the king of Babylon, my servant, and will set his throne upon these stones that I have hid; and he shall spread his royal pavilion over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 comes, he shall strike the land of Egypt, and deliver such as are for death to death; and such as are for captivity to captivity; and such as are for the sword to the sw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 comes, he shall strike the land of Egypt, and deliver such as are for death to death; and such as are for captivity to captivity; and such as are for the sword to the sw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kindle a fire in the houses of the gods of Egypt; and he shall burn them, and carry them away captives: and he shall array himself with the land of Egypt, as a shepherd puts on his garment; and he shall go forth from thence in pea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kindle a fire in the houses of the gods of Egypt; and he shall burn them, and carry them away captives: and he shall array himself with the land of Egypt, as a shepherd puts on his garment; and he shall go forth from thence in pe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kindle a fire in the houses of the gods of Egypt; and he shall burn them, and carry them away captives: and he shall array himself with the land of Egypt, as a shepherd puts on his garment; and he shall go forth from thence in pea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shall break also the images of Bethshemesh, that is in the land of Egypt; and the houses of the gods of the Egyptians shall he burn with fi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shall break also the images of Bethshemesh, that is in the land of Egypt; and the houses of the gods of the Egyptians shall he burn with fi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shall break also the images of Bethshemesh, that is in the land of Egypt; and the houses of the gods of the Egyptians shall he burn with fi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மியா சகல ஜனங்களுக்கும் அவர்களுடைய தேவனாகிய கர்த்தர் தன்னைக்கொண்டு அவர்களுக்குச் சொல்லியனு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வார்த்தைகளையும் சொன்னான்; அவர்களுடைய தேவனாகிய கர்த்தருடைய எல்லாவார்தைகளை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ல்லிமுடி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ஓசாயாவின் குமாரனாகிய அசரியாவும், கரேயாவின் குமாரனாகிய யோகானானும், அகங்காரிகளான எல்லா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 நோக்கி: நீ பொய் சொல்லுகிறாய்; எகிப்திலே தங்கும்படிக்கு அங்கே போகாதிருங்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தேவனாகிய கர்த்தர் உன்னை எங்களிடத்துக்கு அனுப்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ல்தேயர் எங்களைக் கொன்றுபோடவும், எங்களை அவர்கள் கையில் ஒப்புக்கொடுக்கும்படி, நே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பாருக்குத்தானே உன்னை எங்களுக்கு விரோதமாக ஏவி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யூதாவின் தேசத்திலே தரித்திருக்கவேண்டும் என்னும் கர்த்தருடைய சத்தத்துக்குக் க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கனானும், சகல இராணுவச் சேர்வைக்காரரும், சகல ஜனங்களும் செவிகொடா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தா தேசத்தில் தங்கியிருப்பதற்கு, தாங்கள் துரத்துண்டிருந்த சகல ஜாதிகளிடத்திலுமிருந்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மீதியான யூதரெல்லாரையும், புருஷரையும், ஸ்திரீகளையும், குழந்தைகளையும், ராஜா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காமின் மகனான கெதலியாவினிடத்தில் விட்டுப்போன சகல ஆத்துமாக்களையும், தீர்க்கதரிசி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யும், நேரியாவின் குமாரனாகிய பாரு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யாவின் குமாரனாகிய யோகனானும் சகல இராணுவச் சேர்வைக்காரரும்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டைய சத்தத்துக்குச் செவிகொடாதபடியினாலே, எகிப்து தேசத்துக்குப் போக எத்தனித்து, அ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னேஸ்மட்டும் போய்ச்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க்பானேசிலே கர்த்தருடைய வார்த்தை எரேமி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உன் கையிலே பெரிய கற்களை எடுத்துக்கொண்டு, யூதா ஜனங்களுக்கு முன்பாக அவைகளைத் தக்பானே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பார்வோனுடைய அரமனையின் ஒலிமுகவாசலில் இருக்கிற சூளையின் களிமண்ணிலே புதைத்து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நோக்கி: இதோ, என் ஊழியக்காரனாகிய நேபுகாத்நேச்சார் என்கிற பாபிலோன் ராஜாவை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னுப்பி, நான் புதைப்பித்த இந்தக் கற்களின்மேல், அவனுடைய சிங்காசனத்தை வைப்பேன்; அவன் த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 அவைகளின் மேல் வி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வந்து, எகிப்துதேசத்தை அழிப்பான்; சாவுக்கு ஏதுவானவன் சாவுக்கும், சிறையிருப்புக்கு ஏது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ப்புக்கும், பட்டயத்துக்கு ஏதுவானவன் பட்டயத்துக்கும் உ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கிப்தின் தேவர்களுடைய கோவில்களில் அக்கினியைக் கொளுத்துவேன்; அவன் அவைகளைச் சுட்டெரித்து, அவை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த்துப் போய், ஒரு மேய்ப்பன் தன் கம்பளியைப் போர்த்துக்கொள்ளுமாப் போல் எகிப்துதே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ண்டு, அவ்விடத்திலிருந்து சுகமாய்ப் புறப்பட்டு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எகிப்துதேசத்தில் இருக்கிற பெத்ஷிமேசின் சிலைகளை உடைத்து, எகிப்தின் தேவர்களுடைய கோவி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ப் போடுவான் என்று இஸ்ரவேலின் தேவனாகிய சேனைகளின் கர்த்தர் சொல்லு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3]]></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2026-11-01T09:09:34Z</dcterms:created>
  <dcterms:modified xsi:type="dcterms:W3CDTF">2026-11-01T09:09:34Z</dcterms:modified>
  <dc:title>எரேமியா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