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ெலனும், என் கோட்டையும், நெருக்கப்படுகிற நாளில் என் அடைக்கலமுமாகிய கர்த்தாவே, புறஜாதிகள் பூமியின் கடையாந்தரங்களிலிருந்து உம்மிடத்தில் வந்து: மெய்யாகவே, எங்கள் பிதாக்கள் பிரயோஜனமில்லாத பொய்யையும் மாயையையும் கைப்பற்றினார்கள் என்ப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ெலனும், என் கோட்டையும், நெருக்கப்படுகிற நாளில் என் அடைக்கலமுமாகிய கர்த்தாவே, புறஜாதிகள் பூமியின் கடையாந்தரங்களிலிருந்து உம்மிடத்தில் வந்து: மெய்யாகவே, எங்கள் பிதாக்கள் பிரயோஜனமில்லாத பொய்யையும் மாயையையும் கைப்பற்றினார்கள் என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ெலனும், என் கோட்டையும், நெருக்கப்படுகிற நாளில் என் அடைக்கலமுமாகிய கர்த்தாவே, புறஜாதிகள் பூமியின் கடையாந்தரங்களிலிருந்து உம்மிடத்தில் வந்து: மெய்யாகவே, எங்கள் பிதாக்கள் பிரயோஜனமில்லாத பொய்யையும் மாயையையும் கைப்பற்றினார்கள் என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ன் தனக்கு தேவர்களை உண்டுபண்ணலாமோ? அவைகள் தேவர்கள் அல்லவ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ன் தனக்கு தேவர்களை உண்டுபண்ணலாமோ? அவைகள் தேவர்கள் அல்லவ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இதோ, இப்பொழுது நான் அவர்களுக்குத் தெரியப்பண்ணுவேன்; என் கரத்தையும் என் பெலத்தையுமே அவர்களுக்குத் தெரியப்பண்ணுவேன்; என் நாமம் யேகோவா என்று அறிந்துகொள்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இதோ, இப்பொழுது நான் அவர்களுக்குத் தெரியப்பண்ணுவேன்; என் கரத்தையும் என் பெலத்தையுமே அவர்களுக்குத் தெரியப்பண்ணுவேன்; என் நாமம் யேகோவா என்று அறிந்துகொள்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 அவர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ெண்ணை விவாகம்பண்ணவேண்டாம்; இவ்விடத்தில் உனக்குக் குமாரரும் குமாரத்திகளும் இருக்கவேண்டாம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்விடத்திலே பிறக்கிற குமாரரையும் குமாரத்திகளையும் இந்ததேசத்தில் அவர்களைப் பெற்ற தாய்களையும் அவர்களைப் பெற்ற பிதாக்களையுங்குறித்துக் கர்த்தர் சொல்லுகிறது என்னவென்ற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்விடத்திலே பிறக்கிற குமாரரையும் குமாரத்திகளையும் இந்ததேசத்தில் அவர்களைப் பெற்ற தாய்களையும் அவர்களைப் பெற்ற பிதாக்களையுங்குறித்துக் கர்த்தர் சொல்லுகிறது என்னவென்ற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துக்கவீட்டில் பிரவேசியாமலும், புலம்பப்போகாமலும், அவர்களுக்குப் பரிதபிக்காமலுமிருப்பாயாக என்று கர்த்தர் சொல்லுகிறார்; என் சமாதானத்தையும், கிருபையையும், இரக்கத்தையும், இந்த ஜனத்தைவிட்டு எடு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துக்கவீட்டில் பிரவேசியாமலும், புலம்பப்போகாமலும், அவர்களுக்குப் பரிதபிக்காமலுமிருப்பாயாக என்று கர்த்தர் சொல்லுகிறார்; என் சமாதானத்தையும், கிருபையையும், இரக்கத்தையும், இந்த ஜனத்தைவிட்டு எடு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துக்கவீட்டில் பிரவேசியாமலும், புலம்பப்போகாமலும், அவர்களுக்குப் பரிதபிக்காமலுமிருப்பாயாக என்று கர்த்தர் சொல்லுகிறார்; என் சமாதானத்தையும், கிருபையையும், இரக்கத்தையும், இந்த ஜனத்தைவிட்டு எடு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தேசத்திலே பெரியோரும் சிறியோரும் சாவார்கள்; அவர்களை அடக்கம்பண்ணுவாரில்லை; அவர்களுக்காகப் புலம்புவாருமில்லை; அவர்கள் நிமித்தம் கீறிக்கொண்டு, மொட்டையடித்துக்கொள்வாரும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தேசத்திலே பெரியோரும் சிறியோரும் சாவார்கள்; அவர்களை அடக்கம்பண்ணுவாரில்லை; அவர்களுக்காகப் புலம்புவாருமில்லை; அவர்கள் நிமித்தம் கீறிக்கொண்டு, மொட்டையடித்துக்கொள்வாரும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த்தவர்கள் நிமித்தம் உண்டான துக்கத்தை ஆற்ற அவர்களுக்கு அப்பம் பங்கிடப்படுவதுமில்லை; ஒருவனுடைய தகப்பனுக்காவது, ஒருவனுடைய தாய்க்காவது துக்கப்படுகிறவர்களுக்குத் தேற்றரவின் பாத்திரத்தைக் குடிக்கக்கொடுப்பார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த்தவர்கள் நிமித்தம் உண்டான துக்கத்தை ஆற்ற அவர்களுக்கு அப்பம் பங்கிடப்படுவதுமில்லை; ஒருவனுடைய தகப்பனுக்காவது, ஒருவனுடைய தாய்க்காவது துக்கப்படுகிறவர்களுக்குத் தேற்றரவின் பாத்திரத்தைக் குடிக்கக்கொடுப்பார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ர்களோடே புசித்துக்குடிக்க உட்காரும்படி விருந்துவீட்டிலும் பிரவேசிய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ந்த வார்த்தைகளையெல்லாம் இந்த ஜனத்துக்கு அறிவிக்கும்போது, அவர்கள் உன்னை நோக்கி: கர்த்தர் எங்கள்மேல் இத்தனை பெரிய தீங்கைக் கூறுவானேன் என்றும், நாங்கள் செய்த அக்கிரமம் என்ன? நாங்கள் எங்கள் தேவனாகிய கர்த்தருக்கு விரோதமாகச்செய்த எங்கள் பாவம் என்ன? என்றும் கேட்பார்களானா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ந்த வார்த்தைகளையெல்லாம் இந்த ஜனத்துக்கு அறிவிக்கும்போது, அவர்கள் உன்னை நோக்கி: கர்த்தர் எங்கள்மேல் இத்தனை பெரிய தீங்கைக் கூறுவானேன் என்றும், நாங்கள் செய்த அக்கிரமம் என்ன? நாங்கள் எங்கள் தேவனாகிய கர்த்தருக்கு விரோதமாகச்செய்த எங்கள் பாவம் என்ன? என்றும் கேட்பார்களானா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ந்த வார்த்தைகளையெல்லாம் இந்த ஜனத்துக்கு அறிவிக்கும்போது, அவர்கள் உன்னை நோக்கி: கர்த்தர் எங்கள்மேல் இத்தனை பெரிய தீங்கைக் கூறுவானேன் என்றும், நாங்கள் செய்த அக்கிரமம் என்ன? நாங்கள் எங்கள் தேவனாகிய கர்த்தருக்கு விரோதமாகச்செய்த எங்கள் பாவம் என்ன? என்றும் கேட்பார்களானா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உங்கள் பிதாக்கள் என்னைவிட்டு அந்நியதேவர்களைப் பின்பற்றி, அவர்களைச் சேவித்து, அவர்களைப் பணிந்துகொண்டு, என் நியாயப்பிரமாணத்தைக் கைக்கொள்ளாமல் என்னை விட்டுவிட்டார்கள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உங்கள் பிதாக்கள் என்னைவிட்டு அந்நியதேவர்களைப் பின்பற்றி, அவர்களைச் சேவித்து, அவர்களைப் பணிந்துகொண்டு, என் நியாயப்பிரமாணத்தைக் கைக்கொள்ளாமல் என்னை விட்டுவிட்டார்கள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உங்கள் பிதாக்கள் என்னைவிட்டு அந்நியதேவர்களைப் பின்பற்றி, அவர்களைச் சேவித்து, அவர்களைப் பணிந்துகொண்டு, என் நியாயப்பிரமாணத்தைக் கைக்கொள்ளாமல் என்னை விட்டுவிட்டார்கள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உங்கள் பிதாக்களைப்பார்க்கிலும் அதிக கேடாக நடந்தீர்களே, இதோ உங்களில் ஒவ்வொருவரும் என் சொல்லைக் கேளாதபடிக்கு உங்கள் பொல்லாத இருதய கடினத்தின்படி நடக்கிற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உங்கள் பிதாக்களைப்பார்க்கிலும் அதிக கேடாக நடந்தீர்களே, இதோ உங்களில் ஒவ்வொருவரும் என் சொல்லைக் கேளாதபடிக்கு உங்கள் பொல்லாத இருதய கடினத்தின்படி நடக்கிற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, உங்களை இந்ததேசத்திலிருந்து நீங்களும் உங்கள் பிதாக்களும் அறியாத தேசத்திற்குத் துரத்திவிடுவேன்; அங்கே இரவும் பகலும் அந்நியதேவர்களைச் சேவிப்பீர்கள்; அங்கே நான் உங்களுக்குத் தயை செய்வ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, உங்களை இந்ததேசத்திலிருந்து நீங்களும் உங்கள் பிதாக்களும் அறியாத தேசத்திற்குத் துரத்திவிடுவேன்; அங்கே இரவும் பகலும் அந்நியதேவர்களைச் சேவிப்பீர்கள்; அங்கே நான் உங்களுக்குத் தயை செய்வ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, உங்களை இந்ததேசத்திலிருந்து நீங்களும் உங்கள் பிதாக்களும் அறியாத தேசத்திற்குத் துரத்திவிடுவேன்; அங்கே இரவும் பகலும் அந்நியதேவர்களைச் சேவிப்பீர்கள்; அங்கே நான் உங்களுக்குத் தயை செய்வ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இதோ, நாட்கள்வரும், அப்பொழுது இஸ்ரவேல் புத்திரரை எகிப்துதேசத்திலிருந்து வரப்பண்ணின கர்த்தருடைய ஜீவனைக்கொண்டு இனிமேல் சத்தியம்பண்ணாம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இதோ, நாட்கள்வரும், அப்பொழுது இஸ்ரவேல் புத்திரரை எகிப்துதேசத்திலிருந்து வரப்பண்ணின கர்த்தருடைய ஜீவனைக்கொண்டு இனிமேல் சத்தியம்பண்ணாம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இதோ, நாட்கள்வரும், அப்பொழுது இஸ்ரவேல் புத்திரரை எகிப்துதேசத்திலிருந்து வரப்பண்ணின கர்த்தருடைய ஜீவனைக்கொண்டு இனிமேல் சத்தியம்பண்ணாம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் அவர்களுடைய எல்லா வழிகளின்மேலும் நோக்கமாயிருக்கிறது; அவைகள் என் முகத்துக்கு முன்பாக மறைந்திருக்கிறதில்லை, அவர்களுடைய அக்கிரமம் என் கண்களுக்கு முன்பாக மறைவாயிருக்கிறதும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் அவர்களுடைய எல்லா வழிகளின்மேலும் நோக்கமாயிருக்கிறது; அவைகள் என் முகத்துக்கு முன்பாக மறைந்திருக்கிறதில்லை, அவர்களுடைய அக்கிரமம் என் கண்களுக்கு முன்பாக மறைவாயிருக்கிறதும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 நான் அவர்களுடைய அக்கிரமத்துக்கும், அவர்களுடைய பாவத்துக்கும் இரட்டிப்பாய் நீதியைச் சரிக்கட்டுவேன்; அவர்கள் என் தேசத்தைத் தீட்டுப்படுத்தி, என் சுதந்தரத்தைத் சீயென்று அருவருக்கப்படத்தக்க தங்கள் காரியங்களின் நாற்றமான விக்கிரகங்களினாலே நிரப்பினார்கள்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 நான் அவர்களுடைய அக்கிரமத்துக்கும், அவர்களுடைய பாவத்துக்கும் இரட்டிப்பாய் நீதியைச் சரிக்கட்டுவேன்; அவர்கள் என் தேசத்தைத் தீட்டுப்படுத்தி, என் சுதந்தரத்தைத் சீயென்று அருவருக்கப்படத்தக்க தங்கள் காரியங்களின் நாற்றமான விக்கிரகங்களினாலே நிரப்பினார்கள்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 நான் அவர்களுடைய அக்கிரமத்துக்கும், அவர்களுடைய பாவத்துக்கும் இரட்டிப்பாய் நீதியைச் சரிக்கட்டுவேன்; அவர்கள் என் தேசத்தைத் தீட்டுப்படுத்தி, என் சுதந்தரத்தைத் சீயென்று அருவருக்கப்படத்தக்க தங்கள் காரியங்களின் நாற்றமான விக்கிரகங்களினாலே நிரப்பினார்கள்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 நான் அவர்களுடைய அக்கிரமத்துக்கும், அவர்களுடைய பாவத்துக்கும் இரட்டிப்பாய் நீதியைச் சரிக்கட்டுவேன்; அவர்கள் என் தேசத்தைத் தீட்டுப்படுத்தி, என் சுதந்தரத்தைத் சீயென்று அருவருக்கப்படத்தக்க தங்கள் காரியங்களின் நாற்றமான விக்கிரகங்களினாலே நிரப்பினார்கள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, আপনি আমার শক্তি, আপনি আমার রক্ষক| আপনি বিপদের সময়ে আশ্রয় নেওয়ার জন্য এক নিরাপদ জায়গ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র সমস্ত দেশ আপনার কাছে আসবে| তারা বলবে, “আমাদের পিতাদের দেশে ছিল মূর্ত্তি| তারা ঐ সমস্ত অস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দের পূজা করেছিল| কিন্তু ঐ মূর্ত্তিরা এতটুকুও সাহায্য করে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মানুষ কি তার নিজের জন্য প্রকৃত দেবতাকে তৈরী করতে পারে? না তারা শুধু মূর্ত্তি বানাতে পারে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সব মূর্ত্তিরা প্রকৃত দেবতা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বললেন, “যারা মূর্ত্তি বানায় সেই সব লোকদের আমি শিক্ষা দেব| ওদের আমি আমার ক্ষমতা ও শক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বন্ধে শিক্ষা দেব| তাহলে তারা উপলব্ধি করতে পারবে য়ে আমিই ঈশ্বর| তারা জানবে আমিই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বার্তা আমার কাছে এসেছি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যিরমিয় তুমি বিয়ে করতে পারবে না| এখানে তোমার কোন সন্তান থাক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িহূদার ছেলেমেযেদের সম্বন্ধে প্রভু এগুলি বললেন| এবং সেই সমস্ত ছেলেমেযেদের পিতা ও মাতার সম্বন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যা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ঐ লোকগুলোর ভয়ঙ্কর মৃত্যু আসবে| কেউ তাদের জন্য কাঁদবে না| তাদের জন্য কেউ চিতা জ্বাল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দেহগুলি বিষ্ঠার মতো ছড়িয়ে ছিটিয়ে পড়ে থাকবে| ওদের মৃত্যু ঘটবে একজন শএুর তরবারির আঘাতে অথ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মারা যাবে অনাহারে| মৃতদেহগুলি শকুন এবং বন্য পশুদের খাদ্য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ুতরাং প্রভু বললেন, “যিরমিয় কোন শ্রাদ্ধ বাড়ীতে য়েও না| তোমার তাদের জন্য দুঃখ প্রকাশ করার দর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| কারণ আমি আমার আশীর্বাদ ফিরিয়ে নিয়েছি| আমি যিহূদার লোকদের প্রতি দযা দেখাব না| আমি তা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ঃখও প্রকাশ করব না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যিহূদার সাধারণ এবং গুরুত্বপূর্ণ মানুষ সকলেই মারা যাবে| কেউ তাদের শবদেহ কবর দেবে না, কেউ কাঁদব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কেউ তাদের জন্য শোক প্রকাশ করে মাথার চুল কামিয়ে ফেল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ন্দনরত লোকদের জন্য কেউ খাবার নিয়ে আসবে না| য়ে সমস্ত লোকরা তাদের অভিভাবকের মৃত্যুতে শোক কর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কোন ব্যক্তি আরাম দেবে না| যারা কাঁদবে তাদের জন্য পানীয় জলের ব্যবস্থাও কেউ করে দে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যিরমিয়, কোন উত্সব মুখর বাড়িতে যাবে না এবং সেই বাড়িতে কোন কিছু খেতেও বস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সর্বশক্তিমান, ইস্রায়েলের ঈশ্বর এই কথাগুলি বললেন, ‘খুব শীঘ্রই আমি সমস্ত আনন্দ কোলাহলের শব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 করে দেব| একটি ব্বিাহ সভায লোকেরা য়ে সব শব্দসমূহ করে আমি সে সব বন্ধ করে দেব| তোমার জীবন কাল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গুলি ঘটবে| আমি এই কাজগুলি দ্রুত করব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যিরমিয়, যিহূদার লোকদের তুমি এই কথাগুলি জানিয়ে দাও| তারা তোমাকে জিজ্ঞেস করবে, ‘প্রভু ক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সম্বন্ধে এই ভয়ঙ্কর কথাগুলি বলেছেন? আমরা কি অন্যায় করেছি? আমাদের প্রভু ঈশ্বরের বিরুদ্ধে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পাপ করেছ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তুমি এগুলি তাদের অবশ্যই বলবে: ‘তোমাদের পূর্বপুরুষরা আমাকে ত্যাগ করেছিল বলেই তোমাদের জীব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ব ভয়ঙ্কর জিনিষ আসবে|’ এই হল প্রভুর বার্তা| ‘তারা আমাকে ত্যাগ করে অন্য দেবতাদের সেবা করেছিল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 দেবতাদের পূজা করেছিল| তোমাদের পূর্বপুরুষরা আমার বিধানকে অস্বীকার করে আমাকে ত্যাগ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তোমরা য়ে সব পাপ কাজ করেছ তা তোমাদের পূর্বপুরুষদের পাপকাজ থেকে অনেক খারাপ| তোমরা একগুঁয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দী| তোমরা আমাকে অমান্য করে যা খুশী তাই করে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ই তোমাদের আমি এদেশের বাইরে ছুঁড়ে ফেলব| আমি তোমাদের জোর করে বিদেশে পাঠাব| এমন এক দেশে পাঠাব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পূর্বপুরুষদেরও অচেনা| সেখানে তোমরা অন্যান্য মূর্ত্তিদের সেবা করতে পারবে| আমি তোমাদের কোন রক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তে যাব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লোকরা প্রতিশ্রুতি করো এবং বলো, ‘প্রভুর অস্তিত্ব য়েমন নিশ্চিত, যিনি আমাদের মিশর থেকে বে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নেছেন, সেই রকম নিশ্চিতরূপে| কিন্তু সময় এগিয়ে আসছে|” এই হল প্রভুর বার্তা, “যখন মানুষ আর ঐ কথা বল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লোকরা তখন নতুন কিছু বলবে| তারা বলবে, ‘প্রভুর অস্তিত্ব য়েমন নিশ্চিত যিনি আমাদের উত্তরের দেশ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 করে এনেছিলেন, সেই রকম নিশ্চিতভাবে|’ তিনি তাদের নিয়ে এসেছিলেন সেই সব দেশের বাইরে থেকে য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তিনি পাঠিয়েছিলেন|’ কেন তারা একথা বলবে? কারণ আমি ইস্রায়েলীয়দের পূর্বপুরুষের মাটিতে ফি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খুব শীঘ্রই আমি অনেক জেলেকে এদেশে পাঠাব” এই হল প্রভুর বার্তা| ঐ জেলেরা যিহূদার লোকদের ধ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আমি অনেক শিকারীকে এদেশে পাঠাব|তারা পাহাড়ে, পর্বতে, পাথরের খাঁজে যেখানেই যিহূদার লোকদের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, সেখানেই তাদের শিক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রা যা করে তার সবই আমি দেখতে পাচ্ছি| যিহূদার লোকরা যা করেছে তা আমার কাছে গোপন করা সম্ভব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াপ আমার কাছে অজানা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দের দুষ্ট কাজের জন্য আমি তাদের দ্বিগুণ পরিমাণ ফেরত্‌ দেব| তাদের প্রতিটি পাপের জন্য আ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গুণ শাস্তি দেব| কারণ তারা আমার দেশকে অপবিত্র করে দিয়েছে| তারা তাদের ভয়ঙ্কর মূর্ত্তিদের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দেশকে অপবিত্র করে তুলেছে| আমি ঐ মূর্ত্তিদের ঘৃণা করি| সেই জন্য আমি তাদের সঙ্গে এরকম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2026-10-20T09:15:58Z</dcterms:created>
  <dcterms:modified xsi:type="dcterms:W3CDTF">2026-10-20T09:15:58Z</dcterms:modified>
  <dc:title>যিরমিয়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