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ுடைய வல்லமையிலே ராஜா மகிழ்ச்சியாயிருக்கிறார்; உம்முடைய இரட்சிப்பிலே எவ்வளவாய்க் களிகூருகிறார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மனவிருப்பத்தின்படி நீர் அவருக்குத் தந்தருளி, அவருடைய உதடுகளின் விண்ணப்பத்தைத் தள்ளாதிருக்கிறீர். (சேலா.)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ுடைய மனவிருப்பத்தின்படி நீர் அவருக்குத் தந்தருளி, அவருடைய உதடுகளின் விண்ணப்பத்தைத் தள்ளாதிருக்கிறீர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ஆசீர்வாதங்களோடு நீர் அவருக்கு எதிர்கொண்டுவந்து, அவர் சிரசில் பொற்கிரீடம் தரிப்பிக்கிற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்தம ஆசீர்வாதங்களோடு நீர் அவருக்கு எதிர்கொண்டுவந்து, அவர் சிரசில் பொற்கிரீடம் தரிப்பிக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்மிடத்தில் ஆயுசைக்கேட்டார்; நீர் அவருக்கு என்றென்றைக்குமுள்ள தீர்க்காயுசை அளித்த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்மிடத்தில் ஆயுசைக்கேட்டார்; நீர் அவருக்கு என்றென்றைக்குமுள்ள தீர்க்காயுசை அளித்த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து இரட்சிப்பினால் அவர் மகிமை பெரிதாயிருக்கிறது; மேன்மையையும் மகத்துவத்தையும் அவருக்கு அருளினீ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ை நித்திய ஆசீர்வாதங்களுள்ளவராக்குகிறீர்; அவரை உம்முடைய சமுகத்தின் மகிழ்ச்சியினால் பூரிப்பாக்கு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ை நித்திய ஆசீர்வாதங்களுள்ளவராக்குகிறீர்; அவரை உம்முடைய சமுகத்தின் மகிழ்ச்சியினால் பூரிப்பாக்கு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கர்த்தர்மேல் நம்பிக்கையாயிருக்கிறார்: உன்னதமானவருடைய தயவினால் அசைக்கப்படாதிரு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கை உமது சத்துருக்களெல்லாரையும் எட்டிப்பிடிக்கும்; உமதுவலதுகரம் உம்மைப் பகைக்கிறவர்களைக் கண்டுபிடி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மது கை உமது சத்துருக்களெல்லாரையும் எட்டிப்பிடிக்கும்; உமதுவலதுகரம் உம்மைப் பகைக்கிறவர்களைக் கண்டுபிடி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கோபத்தின் காலத்திலே அவர்களை அக்கினிச் சூளையாக்கிப்போடுவீர்; கர்த்தர் தமது கோபத்திலே அவர்களை அழிப்பார்; அக்கினி அவர்களைப் பட்சி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கோபத்தின் காலத்திலே அவர்களை அக்கினிச் சூளையாக்கிப்போடுவீர்; கர்த்தர் தமது கோபத்திலே அவர்களை அழிப்பார்; அக்கினி அவர்களைப் பட்சி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னியை பூமியிலிராதபடி நீர் அழித்து, அவர்கள் சந்ததியை மனுபுத்திரரிலிராதபடி ஒழியப்பண்ணுவ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உமக்கு விரோதமாய்ப் பொல்லாங்கு நினைத்தார்கள்: தீவினையை எத்தனம்பண்ணினார்கள்; ஒன்றும் வாய்க்காமற்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ை இலக்காக வைத்து, உம்முடைய அம்புகளை நாணேற்றி அவர்கள் முகத்திற்கு நேரே விடுகிற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ாவே, உம்முடைய பலத்திலே நீர் எழுந்தருளும்; அப்பொழுது உம்முடைய வல்லமையைப் பாடிக்கீர்த்தனம்பண்ண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రాజు నీ బలమునుబట్టి సంతోషించు చున్నాడునీ రక్షణనుబట్టి అతడు ఎంతో హర్ష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ని మనోభీష్టము నీవు సఫలము చేయుచున్నావు అతని పెదవులలోనుండి వచ్చిన ప్రార్థన నీవు మాన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ీకరించ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శ్రేయస్కరమైన ఆశీర్వాదములతో నీవు అతనిని ఎదుర్కొనుచున్నావు అతని తలమీద అపరంజి కిరీటమ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ుస్సు నిమ్మని అతడు నిన్ను వరమడుగగా నీవు దానిని అతని కనుగ్రహించి యున్నావుసదాకాలము నిల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ీర్ఘాయువు నీవు దయచేస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 రక్షణవలన అతనికి గొప్ప మహిమ కలిగెను గౌరవ ప్రభావములను నీవు అతనికి ధరింపజేస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ిత్యము ఆశీర్వాద కారకుడుగా నుండునట్లు నీవతని నియమించియున్నావునీ సన్నిధిని సంతోషముతో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ల్లసింపజేసి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ఏలయనగా రాజు యెహోవాయందు నమి్మక యుంచు చున్నాడు సర్వోన్నతుని కృపచేత అతడు కదలకుండ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 హస్తము నీ శత్రువులందరిని చిక్కించుకొనును నీ దక్షిణహస్తము నిన్ను ద్వేషించు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క్క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ప్రత్యక్షమైనప్పుడు వారు అగ్నిగుండమువలె అగుదురుతన కోపమువలన యెహోవా వారిని నిర్మూలముచే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్ని వారిని దహ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భూమిమీద నుండకుండ వారి గర్భఫలమును నీవు నాశనము చేసెదవునరులలో నుండకుండ వారి సంతానమును నశింపజేస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వారు నీకు కీడు చేయవలెనని ఉద్దేశించిరి దురు పాయము పన్నిరికాని దానిని కొనసాగింప లే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వారిని వెనుకకు త్రిప్పివేసెదవు నీ వింటి నారులను బిగించి వారిని ముఖముమీదకొట్టు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, నీ బలమునుబట్టి నిన్ను హెచ్చించు కొనుముమేము గానముచేయుచు నీ పరాక్రమమును కీర్తించె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2026-10-20T07:32:34Z</dcterms:created>
  <dcterms:modified xsi:type="dcterms:W3CDTF">2026-10-20T07:32:34Z</dcterms:modified>
  <dc:title>కీర్తనలు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