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ாவின் நாம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ங் கோமான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ின் ராஜ மை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ப்பட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ன்னத தூதர் சே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புகழுவ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ந்தர் படைப்பு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ந்து போற்ற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முன்னே குருத்தோ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ேகினார்போ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றாட்டு, கீதம், ஸ்தோத்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ும்மைச் சேவ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் பாடுபடு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னார் யூத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ப்பட்ட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ோம் நா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ப்பாட்டைக் கேட்டவண்ண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வேண்டல் கேளு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ன்மையால் நிறை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 வேந்த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பாலர் ப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ாம் மீட்பர்க்க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புகழ் கீ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ண்டாக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2026-10-24T12:26:11Z</dcterms:created>
  <dcterms:modified xsi:type="dcterms:W3CDTF">2026-10-24T12:26:11Z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