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என் தகப்பனையும் என் தாயையும் என் சகோதரரையும் என் சகோதரிகளையும் அவர்களுக்கு உண்டான எல்லாவற்றையும் உயிரோடே வைத்து, எங்கள் ஜீவனைச் சாவுக்குத் தப்புவிக்கும்படி, எனக்கு நிச்சயமான அடையாளத்தைக் கொடுக்கவேண்டும் என்றா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என் தகப்பனையும் என் தாயையும் என் சகோதரரையும் என் சகோதரிகளையும் அவர்களுக்கு உண்டான எல்லாவற்றையும் உயிரோடே வைத்து, எங்கள் ஜீவனைச் சாவுக்குத் தப்புவிக்கும்படி, எனக்கு நிச்சயமான அடையாளத்தைக் கொடுக்கவேண்டும் என்றா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ந்த மனுஷர் அவளை நோக்கி: எங்கள் ஜீவனே உங்கள் ஜீவனுக்கு ஈடு, நீங்கள் எங்கள் காரியத்தை வெளிப்படுத்தாதிருந்தால், கர்த்தர் எங்களுக்குத் தேசத்தைக் கொடுக்கும்போது, நாங்கள் தயையும் சத்தியமும் பாராட்டுவோம் என்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ந்த மனுஷர் அவளை நோக்கி: எங்கள் ஜீவனே உங்கள் ஜீவனுக்கு ஈடு, நீங்கள் எங்கள் காரியத்தை வெளிப்படுத்தாதிருந்தால், கர்த்தர் எங்களுக்குத் தேசத்தைக் கொடுக்கும்போது, நாங்கள் தயையும் சத்தியமும் பாராட்டுவோம் என்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ர்களைக் கயிற்றினாலே ஜன்னல்வழியாய் இறக்கிவிட்டாள்; அவள் வீடு அலங்கத்தின் மதிலில் இருந்தது; அலங்கத்திலே அவள் குடியிருந்தா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ர்களைக் கயிற்றினாலே ஜன்னல்வழியாய் இறக்கிவிட்டாள்; அவள் வீடு அலங்கத்தின் மதிலில் இருந்தது; அலங்கத்திலே அவள் குடியிருந்தா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ள் அவர்களை நோக்கி: தேடுகிறவர்கள் உங்களைக் காணாதபடிக்கு, நீங்கள் மலையிலே போய், அவர்கள் திரும்பிவருமட்டும் அங்கே மூன்றுநாள் ஒளித்திருந்து, பின்பு உங்கள் வழியே போங்கள் என்றா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ள் அவர்களை நோக்கி: தேடுகிறவர்கள் உங்களைக் காணாதபடிக்கு, நீங்கள் மலையிலே போய், அவர்கள் திரும்பிவருமட்டும் அங்கே மூன்றுநாள் ஒளித்திருந்து, பின்பு உங்கள் வழியே போங்கள் என்றா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ந்த மனுஷர் அவளை நோக்கி: இதோ, நாங்கள் தேசத்துக்குள் பிரவேசிக்கும்போது, நீ இந்த சிவப்புநூல் கயிற்றை எங்களை இறக்கிவிட்ட ஜன்னலிலே கட்டி, உன் தகப்பனையும் உன் தாயையும் உன் சகோதரர்களையும் உன் தகப்பன் குடும்பத்தார் அனைவரையும் உன்னிடத்தில் உன் வீட்டிலே சேர்த்துக்கொ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ல்லாவிட்டால் நீ எங்கள் கையில் வாங்கின ஆணைக்கு நீங்கலாயிருப்ப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ல்லாவிட்டால் நீ எங்கள் கையில் வாங்கின ஆணைக்கு நீங்கலாயிருப்ப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வனாகிலும் உன் வீட்டு வாசல்களிலிருந்து வெளியே புறப்பட்டால், அவனுடைய இரத்தப்பழி அவன் தலையின்மேல் இருக்கும்; எங்கள்மேல் குற்றம் இல்லை; உன்னோடே வீட்டில் இருக்கிற எவன்மேலாகிலும் கைபோடப்பட்டதேயாகில், அவனுடைய இரத்தப்பழி எங்கள் தலையின்மேல் இருக்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வனாகிலும் உன் வீட்டு வாசல்களிலிருந்து வெளியே புறப்பட்டால், அவனுடைய இரத்தப்பழி அவன் தலையின்மேல் இருக்கும்; எங்கள்மேல் குற்றம் இல்லை; உன்னோடே வீட்டில் இருக்கிற எவன்மேலாகிலும் கைபோடப்பட்டதேயாகில், அவனுடைய இரத்தப்பழி எங்கள் தலையின்மேல் இருக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வனாகிலும் உன் வீட்டு வாசல்களிலிருந்து வெளியே புறப்பட்டால், அவனுடைய இரத்தப்பழி அவன் தலையின்மேல் இருக்கும்; எங்கள்மேல் குற்றம் இல்லை; உன்னோடே வீட்டில் இருக்கிற எவன்மேலாகிலும் கைபோடப்பட்டதேயாகில், அவனுடைய இரத்தப்பழி எங்கள் தலையின்மேல் இரு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எங்கள் காரியத்தை வெளிப்படுத்தினாயேயானால், நீ எங்கள் கையில் வாங்கின ஆணைக்கு நீங்கலாயிருப்போம் என்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அவள் உங்கள் வார்த்தையின்படியே ஆகக்கடவது என்று சொல்லி, அவர்களை அனுப்பிவிட்டாள்; அவர்கள் போய்விட்டார்கள்; பின்பு அவள் அந்தச் சிவப்புக் கயிற்றை ஜன்னலிலே கட்டிவைத்த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அவள் உங்கள் வார்த்தையின்படியே ஆகக்கடவது என்று சொல்லி, அவர்களை அனுப்பிவிட்டாள்; அவர்கள் போய்விட்டார்கள்; பின்பு அவள் அந்தச் சிவப்புக் கயிற்றை ஜன்னலிலே கட்டிவைத்தா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போய், மலையிலே சேர்ந்து தேடுகிறவர்கள் திரும்பிவருமட்டும், மூன்று நாள் அங்கே தரித்திருந்தார்கள். தேடுகிறவர்கள் வழியெல்லாம் அவர்களைத் தேடியும் காணாதேபோ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போய், மலையிலே சேர்ந்து தேடுகிறவர்கள் திரும்பிவருமட்டும், மூன்று நாள் அங்கே தரித்திருந்தார்கள். தேடுகிறவர்கள் வழியெல்லாம் அவர்களைத் தேடியும் காணாதேபோ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த இரண்டு மனுஷரும் திரும்பி, மலையிலிருந்து இறங்கி, ஆற்றைக்கடந்து, நூனின் குமாரனாகிய யோசுவாவினிடத்தில் வந்து, தங்களுக்குச் சம்பவித்த யாவையும் அவனுக்குத் தெரிவித்து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த இரண்டு மனுஷரும் திரும்பி, மலையிலிருந்து இறங்கி, ஆற்றைக்கடந்து, நூனின் குமாரனாகிய யோசுவாவினிடத்தில் வந்து, தங்களுக்குச் சம்பவித்த யாவையும் அவனுக்குத் தெரிவித்து;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் தேசத்தையெல்லாம் நம்முடைய கையில் ஒப்புக்கொடுத்தார்; தேசத்தின் குடிகளெல்லாம் நமக்குமுன்பாகச் சோர்ந்துபோனார்கள் என்று அவனோடே சொன்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் தேசத்தையெல்லாம் நம்முடைய கையில் ஒப்புக்கொடுத்தார்; தேசத்தின் குடிகளெல்லாம் நமக்குமுன்பாகச் சோர்ந்துபோனார்கள் என்று அவனோடே சொன்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ூனின் குமாரனாகிய யோசுவா சித்தீமிலிருந்து வேவுகாரராகிய இரண்டு மனுஷரை இரகசியமாய் வேவுபார்க்கும்படி அனுப்பி: நீங்கள் போய் தேசத்தையும் எரிகோவையும் பார்த்துவாருங்கள் என்றான். அவர்கள் போய், ராகாப் என்னும் பெயர்கொண்ட வேசியின் வீட்டுக்குள் பிரவேசித்து, அங்கே தங்கி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ூனின் குமாரனாகிய யோசுவா சித்தீமிலிருந்து வேவுகாரராகிய இரண்டு மனுஷரை இரகசியமாய் வேவுபார்க்கும்படி அனுப்பி: நீங்கள் போய் தேசத்தையும் எரிகோவையும் பார்த்துவாருங்கள் என்றான். அவர்கள் போய், ராகாப் என்னும் பெயர்கொண்ட வேசியின் வீட்டுக்குள் பிரவேசித்து, அங்கே தங்கி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ூனின் குமாரனாகிய யோசுவா சித்தீமிலிருந்து வேவுகாரராகிய இரண்டு மனுஷரை இரகசியமாய் வேவுபார்க்கும்படி அனுப்பி: நீங்கள் போய் தேசத்தையும் எரிகோவையும் பார்த்துவாருங்கள் என்றான். அவர்கள் போய், ராகாப் என்னும் பெயர்கொண்ட வேசியின் வீட்டுக்குள் பிரவேசித்து, அங்கே தங்கி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சத்தை வேவுபார்க்கும்படி, இஸ்ரவேல் புத்திரரில் சில மனுஷர் இந்த ராத்திரியிலே இங்கே வந்தார்கள் என்று எரிகோவின் ராஜாவுக்குச் சொல்லப்பட்ட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சத்தை வேவுபார்க்கும்படி, இஸ்ரவேல் புத்திரரில் சில மனுஷர் இந்த ராத்திரியிலே இங்கே வந்தார்கள் என்று எரிகோவின் ராஜாவுக்குச் சொல்லப்பட்ட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எரிகோவின் ராஜா ராகாபண்டைக்கு ஆள் அனுப்பி: உன்னிடத்தில் வந்து, உன் வீட்டுக்குள் பிரவேசித்த மனுஷரை வெளியே கொண்டுவா; அவர்கள் தேசத்தையெல்லாம் வேவுபார்க்கும்படி வந்தார்கள் என்று சொல்லச்சொன்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எரிகோவின் ராஜா ராகாபண்டைக்கு ஆள் அனுப்பி: உன்னிடத்தில் வந்து, உன் வீட்டுக்குள் பிரவேசித்த மனுஷரை வெளியே கொண்டுவா; அவர்கள் தேசத்தையெல்லாம் வேவுபார்க்கும்படி வந்தார்கள் என்று சொல்லச்சொன்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 ஸ்திரீ அவ்விரண்டு மனுஷரையும் கொண்டுபோய் அவர்களை ஒழித்து வைத்து: மெய்தான், என்னிடத்தில் மனுஷர் வந்திருந்தார்கள்; ஆனாலும் அவர்கள் எவ்விடத்தாரோ எனக்குத் தெரியா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 ஸ்திரீ அவ்விரண்டு மனுஷரையும் கொண்டுபோய் அவர்களை ஒழித்து வைத்து: மெய்தான், என்னிடத்தில் மனுஷர் வந்திருந்தார்கள்; ஆனாலும் அவர்கள் எவ்விடத்தாரோ எனக்குத் தெரியா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ாசலை அடைக்கும் நேரத்தில் இருட்டுவேளையிலே, அந்த மனுஷர் புறப்பட்டுப் போய்விட்டார்கள்; அவர்கள் எங்கே போனார்களோ எனக்குத் தெரியாது; அவர்களைச் சீக்கிரமாய்ப் போய்த்தேடுங்கள்; நீங்கள் அவர்களைப் பிடித்துக்கொள்ளலாம் என்றா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ாசலை அடைக்கும் நேரத்தில் இருட்டுவேளையிலே, அந்த மனுஷர் புறப்பட்டுப் போய்விட்டார்கள்; அவர்கள் எங்கே போனார்களோ எனக்குத் தெரியாது; அவர்களைச் சீக்கிரமாய்ப் போய்த்தேடுங்கள்; நீங்கள் அவர்களைப் பிடித்துக்கொள்ளலாம் என்றா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ள் அவர்களை வீட்டின்மேல் பரப்பப்பட்ட சணல் தட்டைகளுக்குள்ளே மறைத்து வைத்திருந்தா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மனுஷர் யோர்தானுக்குப் போகிற வழியில் துறைகள் மட்டும் அவர்களைத் தேடப்போனார்கள்; அவர்களைத் தேடுகிறவர்கள் புறப்பட்டவுடனே வாசல் அடைக்கப்பட்ட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மனுஷர் யோர்தானுக்குப் போகிற வழியில் துறைகள் மட்டும் அவர்களைத் தேடப்போனார்கள்; அவர்களைத் தேடுகிறவர்கள் புறப்பட்டவுடனே வாசல் அடைக்கப்பட்ட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 மனுஷர் படுத்துக்கொள்ளுமுன்னே அவள் வீட்டின்மேல் அவர்களிடத்திற்கு ஏறிப்போய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உங்களுக்கு தேசத்தை ஒப்புக்கொடுத்தாரென்றும், உங்களைப்பற்றி எங்களுக்குத் திகில் பிடித்திருக்கிறதென்றும், உங்களைக்குறித்து தேசத்துக் குடிகள் எல்லாரும் சோர்ந்துபோனார்கள் என்றும் அறிவ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உங்களுக்கு தேசத்தை ஒப்புக்கொடுத்தாரென்றும், உங்களைப்பற்றி எங்களுக்குத் திகில் பிடித்திருக்கிறதென்றும், உங்களைக்குறித்து தேசத்துக் குடிகள் எல்லாரும் சோர்ந்துபோனார்கள் என்றும் அறிவ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எகிப்திலிருந்து புறப்பட்டபோது, கர்த்தர் உங்களுக்கு முன்பாகச் சிவந்த சமுத்திரத்தின் தண்ணீரை வற்றிப்போகப்பண்ணினதையும், நீங்கள் யோர்தானுக்கு அப்புறத்தில் சங்காரம் பண்ணின எமோரியரின் இரண்டு ராஜாக்களாகிய சீகோனுக்கும் ஓகுக்கும் செய்ததையும் கேள்விப்பட்டோ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எகிப்திலிருந்து புறப்பட்டபோது, கர்த்தர் உங்களுக்கு முன்பாகச் சிவந்த சமுத்திரத்தின் தண்ணீரை வற்றிப்போகப்பண்ணினதையும், நீங்கள் யோர்தானுக்கு அப்புறத்தில் சங்காரம் பண்ணின எமோரியரின் இரண்டு ராஜாக்களாகிய சீகோனுக்கும் ஓகுக்கும் செய்ததையும் கேள்விப்பட்டோ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எகிப்திலிருந்து புறப்பட்டபோது, கர்த்தர் உங்களுக்கு முன்பாகச் சிவந்த சமுத்திரத்தின் தண்ணீரை வற்றிப்போகப்பண்ணினதையும், நீங்கள் யோர்தானுக்கு அப்புறத்தில் சங்காரம் பண்ணின எமோரியரின் இரண்டு ராஜாக்களாகிய சீகோனுக்கும் ஓகுக்கும் செய்ததையும் கேள்விப்பட்டோ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ேள்விப்பட்டபோது எங்கள் இருதயம் கரைந்துபோயிற்று, உங்களாலே எல்லாருடைய தைரியமும் அற்றுப்போயிற்று; உங்கள் தேவனாகிய கர்த்தரே உயர வானத்திலும் கீழே பூமியிலும் தேவனானவ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ேள்விப்பட்டபோது எங்கள் இருதயம் கரைந்துபோயிற்று, உங்களாலே எல்லாருடைய தைரியமும் அற்றுப்போயிற்று; உங்கள் தேவனாகிய கர்த்தரே உயர வானத்திலும் கீழே பூமியிலும் தேவனானவ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ோதும் நான் உங்களுக்குத் தயவு செய்தபடியினால், நீங்களும் எங்கள் தகப்பன் குடும்பத்துக்குத் தயவுசெய்வோம் என்று கர்த்தர்பேரில் எனக்கு ஆணையிட்டு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ோதும் நான் உங்களுக்குத் தயவு செய்தபடியினால், நீங்களும் எங்கள் தகப்பன் குடும்பத்துக்குத் தயவுசெய்வோம் என்று கர்த்தர்பேரில் எனக்கு ஆணையிட்டு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8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ನ್ನ ತಂದೆತಾಯಿಯನ್ನೂ ಸಹೋದರ ಸಹೋದರಿಯರನ್ನೂ ಅವರಿಗೆ ಇರುವದೆ ಲ್ಲವನ್ನೂ ಜೀವದಿಂದಿರಿಸಿ ನಮ್ಮ ಪ್ರಾಣಗಳನ್ನು ಸಾವ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ಂದ ಉಳಿಸುವದಾಗಿ ಕರ್ತನ ಮೇಲೆ ಪ್ರಮಾಣ ಮಾಡಬೇಕೆಂದು ನಾನು ನಿಮ್ಮನ್ನು ಬೇಡಿಕೊಳ್ಳುತ್ತೇನೆ ಅ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 ಮನುಷ್ಯರು ಆಕೆಗೆ--ನೀನು ಈ ನಮ್ಮ ಕಾರ್ಯವನ್ನು ಬಹಿರಂಗಮಾಡದೆ ಇದ್ದರೆ ನಮ್ಮ ಪ್ರಾಣವು ನಿಮಗೋಸ್ಕರ ಇ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ನಮಗೆ ಈ ದೇಶವನ್ನು ಕೊಟ್ಟಾಗ ಸತ್ಯದಿಂದಲೂ ದಯ ದಿಂದಲೂ ನಡೆದುಕೊಳ್ಳುವೆವ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ಗ ಅವರನ್ನು ಹಗ್ಗದಿಂದ ಕಿಟಿಕಿಯ ಮೂಲಕ ಇಳಿಸಿ ಬಿಟ್ಟಳು. ಯಾಕಂದರೆ ಆಕೆಯ ಮನೆಯು ಪಟ್ಟಣದ ಗೋಡೆಯ ಮೇಲೆ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ೋಡೆಯ ಮೇಲೆ ಆಕೆಯು ವಾಸವಾಗಿದ್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ಿಮ್ಮನ್ನು ಹಿಂದಟ್ಟುವವರು ನಿಮಗೆ ಅಡ್ಡಬಾರದ ಹಾಗೆ ನೀವು ಬೆಟ್ಟಕ್ಕೆ ಹೋಗಿ ಅವರು ತಿರಿಗಿ ಬರುವ ವರೆಗೂ ಅಲ್ಲಿ ಮೂ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ವಸ ಅಡಗಿ ಕೊಂಡಿದ್ದು ತರುವಾಯ ನಿಮ್ಮ ಮಾರ್ಗವಾಗಿ ಹೋಗಿರಿ ಅ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ಗ ಆ ಮನುಷ್ಯರು ಆಕೆಗೆನೀನು ನಮಗೆ ಇಟ್ಟ ನಿನ್ನ ಆಣೆಯ ನಿಮಿತ್ತ ನಾವು ನಿರಪರಾಧಿಗಳಾಗಿ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ಇಗೋ, ನಾವು ದೇಶ ದಲ್ಲಿ ಪ್ರವೇಶಿಸುವಾಗ ನೀನು ನಮ್ಮನ್ನು ಕಿಟಿಕಿಯಿಂದ ಇಳಿಯಬಿಟ್ಟ ಈ ಕೆಂಪು ನೂಲಿನ ದಾರವನ್ನು ಕಟ್ಟ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ತಂದೆತಾಯಿಯನ್ನೂ ಸಹೋದರರನ್ನೂ ನಿನ್ನ ತಂದೆಯ ಮನೆಯವರೆಲ್ಲರನ್ನೂ ನಿನ್ನ ಮನೆಯಲ್ಲಿ ಕೂಡಿಸಿಕೊಳ್ಳ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ಯಾವನಾದರೂ ನಿನ್ನ ಮನೆಯ ಬಾಗಲಿಂದ ಹೊರಟು ಬೀದಿಗೆ ಬಂದರೆ ಅವನ ರಕ್ತವು ಅವನ ತಲೆಯಮೇಲೆ ಇರುವದು. ನಾ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ರಪರಾಧಿಗಳಾಗಿರುವೆವು. ಆದರೆ ನಿನ್ನ ಸಂಗಡ ಮನೆಯಲ್ಲಿ ಇರುವ ಯಾವನ ಮೇಲಾದರೂ ಕೈ ಹಾಕಲ್ಪಟ್ಟರೆ ಅವನ ರಕ್ತದ ಅಪರಾಧ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ಮ್ಮ ತಲೆಯ ಮೇಲೆ ಇ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ಇದಲ್ಲದೆ ಈ ನಮ್ಮ ಕಾರ್ಯ ವನ್ನು ತಿಳಿಸಿದರೆ ನೀನು ನಮಗೆ ಇಟ್ಟ ಆಣೆಗೆ ನಾವು ಬಿಡುಗಡೆಯಾಗಿರುವೆವ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ಅದಕ್ಕೆ ಆಕೆಯು--ನಿಮ್ಮ ಮಾತುಗಳ ಪ್ರಕಾರವೇ ಆಗಲಿ ಎಂದು ಹೇಳಿ ಅವರನ್ನು ಕಳುಹಿಸಿಬಿಟ್ಟಳು; ಅವರು ಹೋದಾಗ ಆ ಕೆಂಪ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ೂಲಿನ ದಾರವನ್ನು ಕಿಟಿಕಿಯಲ್ಲಿ ಕಟ್ಟಿ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ಅವರು ಹೋಗಿ ಬೆಟ್ಟಕ್ಕೆ ಸೇರಿ ಹಿಂದಟ್ಟುವವರು ತಿರಿಗಿ ಬರುವ ಪರಿಯಂತರ ಮೂರು ದಿವಸ ಅಲ್ಲೇ ಇದ್ದರು. ಹಿಂದಟ್ಟುವ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ರ್ಗದಲ್ಲೆಲ್ಲಾ ಅವ ರನ್ನು ಹುಡುಕಿ ಕಾಣದೆ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 ಇಬ್ಬರು ಮನುಷ್ಯರು ಹಿಂತಿರುಗಿಕೊಂಡು ಬೆಟ್ಟದಿಂದ ಇಳಿದು ನದಿಯನ್ನು ದಾಟಿ ನೂನನ ಮಗನಾದ ಯೆಹೋಶು ವನ ಬಳಿಗೆ ಬ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ಮಗೆ ಸಂಭವಿಸಿದ್ದನ್ನೆಲ್ಲಾ ಅವನಿಗೆ ವಿವರ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ಅವರು ಯೆಹೋಶುವನಿಗೆ--ನಿಶ್ಚಯ ವಾಗಿ ಕರ್ತನು ಆ ದೇಶವನ್ನೆಲ್ಲಾ ನಮ್ಮ ಕೈಯಲ್ಲಿ ಒಪ್ಪಿಸಿಕೊಟ್ಟನು. ದೇಶ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ವಾಸಿಗಳೆಲ್ಲರು ನಮ್ಮ ನಿಮಿತ್ತ ಕಂಗೆಟ್ಟು ಹೋಗಿದ್ದಾರೆ ಎಂದು ಹ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ೂನನ ಮಗನಾದ ಯೆಹೋಶುವನು ಪಾಳತಿ ನೋಡುವವರಾದ ಇಬ್ಬರು ಮನುಷ್ಯರನ್ನು ಶಿಟ್ಟೀಮಿನಿಂದ ಗುಪ್ತ ಮಾರ್ಗವಾಗಿ ಕಳುಹ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ಿಗೆ--ನೀವು ಹೋಗಿ ದೇಶವನ್ನು ಮತ್ತು ಯೆರಿಕೋವನ್ನು ನೋಡಿರಿ ಅಂದನು. ಅವರು ಹೋಗಿ ರಾಹಾಬಳೆಂಬ ಹೆಸರುಳ್ಳ ಒಬ್ಬ ಸೂಳ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ೆಯಲ್ಲಿ ಇಳಿದು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ದರೆ ಯೆರಿಕೋವಿನ ಅರಸ ನಿಗೆ--ಇಗೋ, ಇಸ್ರಾಯೇಲ್‌ ಮನುಷ್ಯರು ದೇಶವನ್ನು ಪರಿಶೋಧನೆ ಮಾಡಲು ರಾತ್ರಿಯಲ್ಲಿ ಇಲ್ಲ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ದಿದ್ದಾ ರೆಂದು ತಿಳಿಸಲ್ಪ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ಗ ಯೆರಿಕೋವಿನ ಅರಸನು ರಾಹಾಬಳ ಬಳಿಗೆ ಕಳುಹಿಸಿ--ನಿನ್ನ ಬಳಿಗೆ ಬಂದು ನಿನ್ನ ಮನೆಯಲ್ಲಿ ಪ್ರವೇಶಿಸಿದ ಮನುಷ್ಯ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ರಗೆ ಕರಕೊಂಡು ಬಾ. ಅವರು ದೇಶವನ್ನೆಲ್ಲಾ ಶೋಧಿಸಲು ಬಂದಿದ್ದಾರ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ಸ್ತ್ರೀಯು ಆ ಇಬ್ಬರನ್ನು ಅಡಗಿ ಸಿಟ್ಟು--ನನ್ನ ಬಳಿಗೆ ಮನುಷ್ಯರು ಬಂದಿದ್ದರು; ಆದರೆ ನಾನು ಅವರನ್ನು ಯಾವ ಕಡೆಯವರ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ಯದೆ ಇದ್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ಬಾಗಲನ್ನು ಮುಚ್ಚುವ ವೇಳೆಯಲ್ಲಿ ಆ ಮನುಷ್ಯರು ಕತ್ತಲೆಯಲ್ಲಿ ಹೊರಟುಹೋದರು. ಅವರು ಎಲ್ಲಿ ಹೋದರೋ ನಾನು ಅರಿಯ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ನ್ನು ಬೇಗ ಹಿಂದಟ್ಟಿರಿ; ನಿಮಗೆ ಸಿಕ್ಕುವರು ಅ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ದರೆ ಆಕೆಯು ಅವರನ್ನು ಮೇಲೆ ಏರಿಸಿ ಮಾಳಿಗೆಯ ಮೇಲೆ ಸಾಲಾಗಿ ಇಟ್ಟಿದ್ದ ಸಣಬಿನೊಳಗೆ ಬಚ್ಚಿಟ್ಟ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 ಮನುಷ್ಯರು ಯೊರ್ದನಿಗೆ ಹೋಗುವ ಹಾದಿಯಲ್ಲಿ ನದಿಯ ರೇವುಗಳ ವರೆಗೂ ಅವರನ್ನು ಹಿಂದಟ್ಟಿದರು. ಅವರನ್ನು ಹಿಂದಟ್ಟುವ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ರಟುಹೋದ ಕೂಡಲೆ ಹೆಬ್ಬಾಗಲನ್ನು ಮುಚ್ಚ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ದರೆ ಈ ಮನುಷ್ಯರು ಮಲಗುವದಕ್ಕಿಂತ ಮುಂಚೆ ಆಕೆಯು ಮಾಳಿಗೆಯ ಮೇಲಕ್ಕೇರಿ ಅವರ ಬಳಿಗೆ ಬಂದು ಅವರಿಗ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ಕರ್ತನು ನಿಮಗೆ ದೇಶವನ್ನು ಕೊಟ್ಟಿದ್ದಾನೆಂದೂ ನಿಮ್ಮ ನಿಮಿತ್ತ ನಮಗೆ ಮಹಾಭೀತಿ ಯಾಗಿದೆ ಎಂದೂ ನಿಮಗೋಸ್ಕರ ದೇಶ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ವಾಸಿ ಗಳೆಲ್ಲರು ಕಂಗೆಟ್ಟು ಹೋಗಿದ್ದಾರೆಂದೂ ನಾನು ಬಲ್ಲ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ೀವು ಐಗುಪ್ತದಿಂದ ಹೊರಡುವಾಗ ಕರ್ತನು ನಿಮಗೋಸ್ಕರ ಕೆಂಪು ಸಮುದ್ರದ ನೀರನ್ನು ಬತ್ತಿಹೋಗ ಮಾಡಿದ್ದನ್ನೂ ಯೊರ್ದ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ಚೆಯಲ್ಲಿದ್ದ ಅಮೋರಿ ಯರ ಇಬ್ಬರು ಅರಸುಗಳಾದ ಸೀಹೋನನನ್ನು ಓಗನನ್ನು ನೀವು ಸಂಪೂರ್ಣ ನಿರ್ಮೂಲ ಮಾಡಿದ್ದನ್ನೂ ನಾ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ಳಿ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ಇವುಗಳನ್ನು ನಾವು ಕೇಳಿದಾಗಲೇ ನಮ್ಮ ಹೃದಯವು ಕರಗಿಹೋಯಿತು. ಇನ್ನು ನಿಮ್ಮ ನಿಮಿತ್ತ ಯಾವನಲ್ಲಿಯೂ ಧೈರ್ಯವಿಲ್ಲ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ಯಿತು. ಯಾಕಂದರೆ ನಿಮ್ಮ ದೇವರಾದ ಕರ್ತನೇ ಮೇಲಿರುವ ಆಕಾಶದಲ್ಲಿಯೂ ಕೆಳಗಿರುವ ಭೂಮಿಯ ಮೇಲೆಯೂ ದೇವರ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ಈಗ ನಾನು ನಿಮಗೆ ದಯ ತೋರಿಸಿದ್ದರಿಂದ ನೀವು ನನಗೆ ಮತ್ತು ನನ್ನ ತಂದೆಯ ಮನೆಗೆ ದಯತೋರಿಸಬೇಕು. ನನಗೆ ಸತ್ಯವ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ುರುತನ್ನು ಕೊ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2026-10-21T02:59:01Z</dcterms:created>
  <dcterms:modified xsi:type="dcterms:W3CDTF">2026-10-21T02:59:01Z</dcterms:modified>
  <dc:title>ಯೆಹೋಶುವ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