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presProps" Target="presProps.xml"/>
  <Relationship Id="rId97" Type="http://schemas.openxmlformats.org/officeDocument/2006/relationships/viewProps" Target="viewProps.xml"/>
  <Relationship Id="rId9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ராஜா யூதாவிலும் எருசலேமிலும் இருந்த மூப்பரையெல்லாம் அழைப்பித்தான்; அவர்கள் அவனிடத்தில் கூடின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ராஜா யூதாவிலும் எருசலேமிலும் இருந்த மூப்பரையெல்லாம் அழைப்பித்தான்; அவர்கள் அவனிடத்தில் கூடினபோ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ும், அவனோடு யூதாவின் மனுஷர் யாவரும் எருசலேமின் குடிகள் அனைவரும், ஆசாரியர்களும், தீர்க்கதரிசிகளும், சிறியோர்துவக்கிப் பெரியோர்மட்டுமுள்ள சகலரும் கர்த்தரின் ஆலயத்துக்குப் போனார்கள்; கர்த்தருடைய ஆலயத்திலே கண்டெடுக்கப்பட்ட உடன்படிக்கை புஸ்தகத்தின் வார்த்தைகளையெல்லாம் அவர்கள் காதுகள் கேட்க வாசி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ும், அவனோடு யூதாவின் மனுஷர் யாவரும் எருசலேமின் குடிகள் அனைவரும், ஆசாரியர்களும், தீர்க்கதரிசிகளும், சிறியோர்துவக்கிப் பெரியோர்மட்டுமுள்ள சகலரும் கர்த்தரின் ஆலயத்துக்குப் போனார்கள்; கர்த்தருடைய ஆலயத்திலே கண்டெடுக்கப்பட்ட உடன்படிக்கை புஸ்தகத்தின் வார்த்தைகளையெல்லாம் அவர்கள் காதுகள் கேட்க வாசி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ும், அவனோடு யூதாவின் மனுஷர் யாவரும் எருசலேமின் குடிகள் அனைவரும், ஆசாரியர்களும், தீர்க்கதரிசிகளும், சிறியோர்துவக்கிப் பெரியோர்மட்டுமுள்ள சகலரும் கர்த்தரின் ஆலயத்துக்குப் போனார்கள்; கர்த்தருடைய ஆலயத்திலே கண்டெடுக்கப்பட்ட உடன்படிக்கை புஸ்தகத்தின் வார்த்தைகளையெல்லாம் அவர்கள் காதுகள் கேட்க வாசி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, தூண் அருகே நின்று, கர்த்தரைப் பின்பற்றி நடக்கவும், அவருடைய கற்பனைகளையும் அவருடைய சாட்சிகளையும் அவருடைய கட்டளைகளையும் முழு இருதயத்தோடும் முழு ஆத்துமாவோடும் கைக்கொள்ளவும், அந்தப் புஸ்தகத்தில் எழுதியிருக்கிற அந்த உடன்படிக்கையின் வார்த்தைகளை நிறைவேற்றவும் கர்த்தருடைய சந்நிதியில் உடன்படிக்கைபண்ணினான்; ஜனங்கள் எல்லாரும் உடன்படிக்கைக்கு உட்ப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, தூண் அருகே நின்று, கர்த்தரைப் பின்பற்றி நடக்கவும், அவருடைய கற்பனைகளையும் அவருடைய சாட்சிகளையும் அவருடைய கட்டளைகளையும் முழு இருதயத்தோடும் முழு ஆத்துமாவோடும் கைக்கொள்ளவும், அந்தப் புஸ்தகத்தில் எழுதியிருக்கிற அந்த உடன்படிக்கையின் வார்த்தைகளை நிறைவேற்றவும் கர்த்தருடைய சந்நிதியில் உடன்படிக்கைபண்ணினான்; ஜனங்கள் எல்லாரும் உடன்படிக்கைக்கு உட்ப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, தூண் அருகே நின்று, கர்த்தரைப் பின்பற்றி நடக்கவும், அவருடைய கற்பனைகளையும் அவருடைய சாட்சிகளையும் அவருடைய கட்டளைகளையும் முழு இருதயத்தோடும் முழு ஆத்துமாவோடும் கைக்கொள்ளவும், அந்தப் புஸ்தகத்தில் எழுதியிருக்கிற அந்த உடன்படிக்கையின் வார்த்தைகளை நிறைவேற்றவும் கர்த்தருடைய சந்நிதியில் உடன்படிக்கைபண்ணினான்; ஜனங்கள் எல்லாரும் உடன்படிக்கைக்கு உட்ப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, தூண் அருகே நின்று, கர்த்தரைப் பின்பற்றி நடக்கவும், அவருடைய கற்பனைகளையும் அவருடைய சாட்சிகளையும் அவருடைய கட்டளைகளையும் முழு இருதயத்தோடும் முழு ஆத்துமாவோடும் கைக்கொள்ளவும், அந்தப் புஸ்தகத்தில் எழுதியிருக்கிற அந்த உடன்படிக்கையின் வார்த்தைகளை நிறைவேற்றவும் கர்த்தருடைய சந்நிதியில் உடன்படிக்கைபண்ணினான்; ஜனங்கள் எல்லாரும் உடன்படிக்கைக்கு உட்ப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ராஜா: பாகாலுக்கும் விக்கிரகத்தோப்புக்கும் வானத்தின் சகல சேனைகளுக்கும் பண்ணப்பட்டிருந்த சகல பணிமுட்டுகளையும் கர்த்தருடைய ஆலயத்திலிருந்து புறம்பாக்க, பிரதான ஆசாரியனாகிய இல்க்கியாவுக்கும் இரண்டாம் வகுப்பிலுள்ள ஆசாரியர்களுக்கும் வாசல் காக்கிறவர்களுக்கும் கட்டளையிட்டு, அவைகளை எருசலேமுக்குப் புறம்பாய்க் கீதரோன் வெளிகளில் சுட்டெரித்து, அவைகளின் சாம்பலைப் பெத்தேலுக்குக் கொண்டுபோகப்பண்ண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ராஜா: பாகாலுக்கும் விக்கிரகத்தோப்புக்கும் வானத்தின் சகல சேனைகளுக்கும் பண்ணப்பட்டிருந்த சகல பணிமுட்டுகளையும் கர்த்தருடைய ஆலயத்திலிருந்து புறம்பாக்க, பிரதான ஆசாரியனாகிய இல்க்கியாவுக்கும் இரண்டாம் வகுப்பிலுள்ள ஆசாரியர்களுக்கும் வாசல் காக்கிறவர்களுக்கும் கட்டளையிட்டு, அவைகளை எருசலேமுக்குப் புறம்பாய்க் கீதரோன் வெளிகளில் சுட்டெரித்து, அவைகளின் சாம்பலைப் பெத்தேலுக்குக் கொண்டுபோகப்பண்ண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ராஜா: பாகாலுக்கும் விக்கிரகத்தோப்புக்கும் வானத்தின் சகல சேனைகளுக்கும் பண்ணப்பட்டிருந்த சகல பணிமுட்டுகளையும் கர்த்தருடைய ஆலயத்திலிருந்து புறம்பாக்க, பிரதான ஆசாரியனாகிய இல்க்கியாவுக்கும் இரண்டாம் வகுப்பிலுள்ள ஆசாரியர்களுக்கும் வாசல் காக்கிறவர்களுக்கும் கட்டளையிட்டு, அவைகளை எருசலேமுக்குப் புறம்பாய்க் கீதரோன் வெளிகளில் சுட்டெரித்து, அவைகளின் சாம்பலைப் பெத்தேலுக்குக் கொண்டுபோகப்பண்ண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ராஜா: பாகாலுக்கும் விக்கிரகத்தோப்புக்கும் வானத்தின் சகல சேனைகளுக்கும் பண்ணப்பட்டிருந்த சகல பணிமுட்டுகளையும் கர்த்தருடைய ஆலயத்திலிருந்து புறம்பாக்க, பிரதான ஆசாரியனாகிய இல்க்கியாவுக்கும் இரண்டாம் வகுப்பிலுள்ள ஆசாரியர்களுக்கும் வாசல் காக்கிறவர்களுக்கும் கட்டளையிட்டு, அவைகளை எருசலேமுக்குப் புறம்பாய்க் கீதரோன் வெளிகளில் சுட்டெரித்து, அவைகளின் சாம்பலைப் பெத்தேலுக்குக் கொண்டுபோகப்பண்ண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வின் பட்டணங்களிலும் எருசலேமைச் சுற்றிலும் மேடைகளின்மேல் தூபங்காட்ட, யூதாவின் ராஜாக்கள் வைத்த பூஜாசாரிகளையும், பாகாலுக்கும் சூரியனுக்கும் சந்திரனுக்கும் கிரகங்களுக்கும் வானத்தின் சகல சேனைகளுக்கும் தூபங்காட்டினவர்களையும் அகற்றிவி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வின் பட்டணங்களிலும் எருசலேமைச் சுற்றிலும் மேடைகளின்மேல் தூபங்காட்ட, யூதாவின் ராஜாக்கள் வைத்த பூஜாசாரிகளையும், பாகாலுக்கும் சூரியனுக்கும் சந்திரனுக்கும் கிரகங்களுக்கும் வானத்தின் சகல சேனைகளுக்கும் தூபங்காட்டினவர்களையும் அகற்றிவி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வின் பட்டணங்களிலும் எருசலேமைச் சுற்றிலும் மேடைகளின்மேல் தூபங்காட்ட, யூதாவின் ராஜாக்கள் வைத்த பூஜாசாரிகளையும், பாகாலுக்கும் சூரியனுக்கும் சந்திரனுக்கும் கிரகங்களுக்கும் வானத்தின் சகல சேனைகளுக்கும் தூபங்காட்டினவர்களையும் அகற்றிவி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ோப்பு விக்கிரகத்தை கர்த்தரின் ஆலயத்திலிருந்து எருசலேமுக்குப் புறம்பே கீதரோன் ஆற்றிற்குக் கொண்டுபோய், அதைக் கீதரோன் ஆற்று ஓரத்திலே சுட்டெரித்து, அதைத் தூளாக்கி, அந்தத் தூளை ஜனபுத்திரருடைய பிரேதக் குழிகளின்மேல் போடுவி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ோப்பு விக்கிரகத்தை கர்த்தரின் ஆலயத்திலிருந்து எருசலேமுக்குப் புறம்பே கீதரோன் ஆற்றிற்குக் கொண்டுபோய், அதைக் கீதரோன் ஆற்று ஓரத்திலே சுட்டெரித்து, அதைத் தூளாக்கி, அந்தத் தூளை ஜனபுத்திரருடைய பிரேதக் குழிகளின்மேல் போடுவி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ோப்பு விக்கிரகத்தை கர்த்தரின் ஆலயத்திலிருந்து எருசலேமுக்குப் புறம்பே கீதரோன் ஆற்றிற்குக் கொண்டுபோய், அதைக் கீதரோன் ஆற்று ஓரத்திலே சுட்டெரித்து, அதைத் தூளாக்கி, அந்தத் தூளை ஜனபுத்திரருடைய பிரேதக் குழிகளின்மேல் போடுவி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ின் ஆலயத்திற்கு அருகே ஸ்திரீகள் தோப்பு விக்கிரகத்துக்குக் கூடாரங்களை நெய்த இடத்திலுள்ள இலச்சையான புணர்ச்சிக்காரரின் வீடுகளை இடித்துப்போ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ின் ஆலயத்திற்கு அருகே ஸ்திரீகள் தோப்பு விக்கிரகத்துக்குக் கூடாரங்களை நெய்த இடத்திலுள்ள இலச்சையான புணர்ச்சிக்காரரின் வீடுகளை இடித்துப்போ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யூதாவின் பட்டணங்களிலுள்ள எல்லா ஆசாரியரையும் வரச் சொல்லி, கேபாமுதல் பெயெர்செபாமட்டும் ஆசாரியர்கள் தூபங்காட்டியிருந்த மேடைகளைத் தீட்டாக்கி, ஒலிமுகவாசல்களின் மேடைகளையும், பட்டணத்து வாசலுக்குப்போகும் வழிக்கு இடதுபுறமாயிருக்கிற பட்டணத்தலைவனாகிய யோசுவாவின் வாசற்படியில் இருந்த மேடையையும் இடித்துப்போ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யூதாவின் பட்டணங்களிலுள்ள எல்லா ஆசாரியரையும் வரச் சொல்லி, கேபாமுதல் பெயெர்செபாமட்டும் ஆசாரியர்கள் தூபங்காட்டியிருந்த மேடைகளைத் தீட்டாக்கி, ஒலிமுகவாசல்களின் மேடைகளையும், பட்டணத்து வாசலுக்குப்போகும் வழிக்கு இடதுபுறமாயிருக்கிற பட்டணத்தலைவனாகிய யோசுவாவின் வாசற்படியில் இருந்த மேடையையும் இடித்துப்போ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யூதாவின் பட்டணங்களிலுள்ள எல்லா ஆசாரியரையும் வரச் சொல்லி, கேபாமுதல் பெயெர்செபாமட்டும் ஆசாரியர்கள் தூபங்காட்டியிருந்த மேடைகளைத் தீட்டாக்கி, ஒலிமுகவாசல்களின் மேடைகளையும், பட்டணத்து வாசலுக்குப்போகும் வழிக்கு இடதுபுறமாயிருக்கிற பட்டணத்தலைவனாகிய யோசுவாவின் வாசற்படியில் இருந்த மேடையையும் இடித்துப்போ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ுக்கு எதிரே இருக்கிற நாசமலையின் வலதுபுறத்தில் இஸ்ரவேலின் ராஜாவாகிய சாலொமோன் சீதோனியரின் அருவருப்பாகிய அஸ்தரோத்திற்கும், மோவாபியரின் அருவருப்பாகிய காமோசுக்கும், அம்மோன் புத்திரரின் அருவருப்பாகிய மில்கோமுக்கும் கட்டியிருந்த மேடைகளையும் ராஜா தீட்டாக்க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ுக்கு எதிரே இருக்கிற நாசமலையின் வலதுபுறத்தில் இஸ்ரவேலின் ராஜாவாகிய சாலொமோன் சீதோனியரின் அருவருப்பாகிய அஸ்தரோத்திற்கும், மோவாபியரின் அருவருப்பாகிய காமோசுக்கும், அம்மோன் புத்திரரின் அருவருப்பாகிய மில்கோமுக்கும் கட்டியிருந்த மேடைகளையும் ராஜா தீட்டாக்க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ுக்கு எதிரே இருக்கிற நாசமலையின் வலதுபுறத்தில் இஸ்ரவேலின் ராஜாவாகிய சாலொமோன் சீதோனியரின் அருவருப்பாகிய அஸ்தரோத்திற்கும், மோவாபியரின் அருவருப்பாகிய காமோசுக்கும், அம்மோன் புத்திரரின் அருவருப்பாகிய மில்கோமுக்கும் கட்டியிருந்த மேடைகளையும் ராஜா தீட்டாக்க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டைகளின் ஆசாரியர்கள் எருசலேமிலிருக்கிற கர்த்தருடைய பலிபீடத்தின்மேல் பலியிடாமல், தங்கள் சகோதரருக்குள்ளே புளிப்பில்லாத அப்பங்களைப் புசிக்கிறதற்குமாத்திரம் உத்தரம் பெற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டைகளின் ஆசாரியர்கள் எருசலேமிலிருக்கிற கர்த்தருடைய பலிபீடத்தின்மேல் பலியிடாமல், தங்கள் சகோதரருக்குள்ளே புளிப்பில்லாத அப்பங்களைப் புசிக்கிறதற்குமாத்திரம் உத்தரம் பெற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லைகளை உடைத்து, விக்கிரகத் தோப்புகளை நிர்மூலமாக்கி, அவைகளின் ஸ்தலத்தை மனுஷரின் எலும்புகளால் நிரப்ப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லைகளை உடைத்து, விக்கிரகத் தோப்புகளை நிர்மூலமாக்கி, அவைகளின் ஸ்தலத்தை மனுஷரின் எலும்புகளால் நிரப்ப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ும் மோளேகுக்கென்று தன் குமாரனையாகிலும் தன் குமாரத்தியையாகிலும் தீக்கடக்கப்பண்ணாதபடிக்கு, இன்னோம் புத்திரரின் பள்ளத்தாக்கிலிருக்கிற தோப்பேத் என்னும் ஸ்தலத்தையும் அவன் தீட்டாக்க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ும் மோளேகுக்கென்று தன் குமாரனையாகிலும் தன் குமாரத்தியையாகிலும் தீக்கடக்கப்பண்ணாதபடிக்கு, இன்னோம் புத்திரரின் பள்ளத்தாக்கிலிருக்கிற தோப்பேத் என்னும் ஸ்தலத்தையும் அவன் தீட்டாக்க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ைப் பாவஞ்செய்யப்பண்ணின நேபாத்தின் குமாரனாகிய யெரொபெயாம் பெத்தேலில் உண்டாக்கியிருந்த பலிபீடமும் மேடையும் ஆகிய அவ்விரண்டையும் அவன் இடித்து, அந்த மேடையை சுட்டெரித்துத் தூளாக்கி விக்கிரத் தோப்பையும் சுட்டெரி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ைப் பாவஞ்செய்யப்பண்ணின நேபாத்தின் குமாரனாகிய யெரொபெயாம் பெத்தேலில் உண்டாக்கியிருந்த பலிபீடமும் மேடையும் ஆகிய அவ்விரண்டையும் அவன் இடித்து, அந்த மேடையை சுட்டெரித்துத் தூளாக்கி விக்கிரத் தோப்பையும் சுட்டெரித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ைப் பாவஞ்செய்யப்பண்ணின நேபாத்தின் குமாரனாகிய யெரொபெயாம் பெத்தேலில் உண்டாக்கியிருந்த பலிபீடமும் மேடையும் ஆகிய அவ்விரண்டையும் அவன் இடித்து, அந்த மேடையை சுட்டெரித்துத் தூளாக்கி விக்கிரத் தோப்பையும் சுட்டெரி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ின் ஆலயத்திற்குள் போகிற இடந்தொடங்கி, பட்டணத்துக்குப் புறம்பே இருக்கிற நாத்தான்மெலெக் என்னும் பிரதானியின் அறை வீடு மட்டும் யூதாவின் ராஜாக்கள் சூரியனுக்கென்று வைத்திருந்த குதிரைகளை அகற்றி, சூரியனின் இரதங்களை அக்கினியில் சுட்டெரி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ின் ஆலயத்திற்குள் போகிற இடந்தொடங்கி, பட்டணத்துக்குப் புறம்பே இருக்கிற நாத்தான்மெலெக் என்னும் பிரதானியின் அறை வீடு மட்டும் யூதாவின் ராஜாக்கள் சூரியனுக்கென்று வைத்திருந்த குதிரைகளை அகற்றி, சூரியனின் இரதங்களை அக்கினியில் சுட்டெரி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ின் ஆலயத்திற்குள் போகிற இடந்தொடங்கி, பட்டணத்துக்குப் புறம்பே இருக்கிற நாத்தான்மெலெக் என்னும் பிரதானியின் அறை வீடு மட்டும் யூதாவின் ராஜாக்கள் சூரியனுக்கென்று வைத்திருந்த குதிரைகளை அகற்றி, சூரியனின் இரதங்களை அக்கினியில் சுட்டெரி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சியா திரும்பிப்பார்க்கிறபோது அங்கே அந்த மலையிலிருக்கிற கல்லறைகளைக் கண்டு, ஆட்களை அனுப்பி, அந்தக் கல்லறைகளிலுள்ள எலும்புகளை எடுத்து வரச்செய்து, இப்படி நடக்கும் என்று தேவனுடைய மனுஷன் கூறின கர்த்தருடைய வார்த்தையின்படியே, அவைகளை அந்தப் பலிபீடத்தின்மேல் சுட்டெரித்து அதைத் தீட்டாக்க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சியா திரும்பிப்பார்க்கிறபோது அங்கே அந்த மலையிலிருக்கிற கல்லறைகளைக் கண்டு, ஆட்களை அனுப்பி, அந்தக் கல்லறைகளிலுள்ள எலும்புகளை எடுத்து வரச்செய்து, இப்படி நடக்கும் என்று தேவனுடைய மனுஷன் கூறின கர்த்தருடைய வார்த்தையின்படியே, அவைகளை அந்தப் பலிபீடத்தின்மேல் சுட்டெரித்து அதைத் தீட்டாக்க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சியா திரும்பிப்பார்க்கிறபோது அங்கே அந்த மலையிலிருக்கிற கல்லறைகளைக் கண்டு, ஆட்களை அனுப்பி, அந்தக் கல்லறைகளிலுள்ள எலும்புகளை எடுத்து வரச்செய்து, இப்படி நடக்கும் என்று தேவனுடைய மனுஷன் கூறின கர்த்தருடைய வார்த்தையின்படியே, அவைகளை அந்தப் பலிபீடத்தின்மேல் சுட்டெரித்து அதைத் தீட்டாக்க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வின் ராஜாக்கள் உண்டாக்கினதும், ஆகாசுடைய மேல்வீட்டில் இருந்ததுமான பலிபீடங்களையும், மனாசே கர்த்தருடைய ஆலயத்தின் இரண்டு பிராகாரங்களிலும் உண்டாக்கின பலிபீடங்களையும் ராஜா இடித்து, அவைகளின்; தூளை அங்கேயிருந்து எடுத்துக் கீதரோன் ஆற்றில் கொட்டி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வின் ராஜாக்கள் உண்டாக்கினதும், ஆகாசுடைய மேல்வீட்டில் இருந்ததுமான பலிபீடங்களையும், மனாசே கர்த்தருடைய ஆலயத்தின் இரண்டு பிராகாரங்களிலும் உண்டாக்கின பலிபீடங்களையும் ராஜா இடித்து, அவைகளின்; தூளை அங்கேயிருந்து எடுத்துக் கீதரோன் ஆற்றில் கொட்ட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வின் ராஜாக்கள் உண்டாக்கினதும், ஆகாசுடைய மேல்வீட்டில் இருந்ததுமான பலிபீடங்களையும், மனாசே கர்த்தருடைய ஆலயத்தின் இரண்டு பிராகாரங்களிலும் உண்டாக்கின பலிபீடங்களையும் ராஜா இடித்து, அவைகளின்; தூளை அங்கேயிருந்து எடுத்துக் கீதரோன் ஆற்றில் கொட்டி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நான் காண்கிற அந்தக் குறிப்படையாளம் என்ன என்று கேட்டதற்கு, அந்தப் பட்டணத்து மனுஷர்: அது யூதாவிலிருந்து வந்து, நீர் செய்த இந்தக் கிரியைகளைப் பெத்தேலின் பலிபீடத்திற்கு விரோதமாய்க் கூறி, அறிவித்த தேவனுடைய மனுஷனின் கல்லறை என்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நான் காண்கிற அந்தக் குறிப்படையாளம் என்ன என்று கேட்டதற்கு, அந்தப் பட்டணத்து மனுஷர்: அது யூதாவிலிருந்து வந்து, நீர் செய்த இந்தக் கிரியைகளைப் பெத்தேலின் பலிபீடத்திற்கு விரோதமாய்க் கூறி, அறிவித்த தேவனுடைய மனுஷனின் கல்லறை என்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நான் காண்கிற அந்தக் குறிப்படையாளம் என்ன என்று கேட்டதற்கு, அந்தப் பட்டணத்து மனுஷர்: அது யூதாவிலிருந்து வந்து, நீர் செய்த இந்தக் கிரியைகளைப் பெத்தேலின் பலிபீடத்திற்கு விரோதமாய்க் கூறி, அறிவித்த தேவனுடைய மனுஷனின் கல்லறை எ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இருக்கட்டும், ஒருவனும் அவன் எலும்புகளைத் தொடவேண்டாம் என்றான்; அப்படியே அவன் எலும்புகளைச் சமாரியாவிலிருந்து வந்த தீர்க்கதரிசியின் எலும்புகளோடு விட்டுவிட்ட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இருக்கட்டும், ஒருவனும் அவன் எலும்புகளைத் தொடவேண்டாம் என்றான்; அப்படியே அவன் எலும்புகளைச் சமாரியாவிலிருந்து வந்த தீர்க்கதரிசியின் எலும்புகளோடு விட்டுவிட்ட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க்குக் கோபமுண்டாக்க இஸ்ரவேலின் ராஜாக்கள் சமாரியாவின் பட்டணங்களில் உண்டாக்கியிருந்த மேடைகளின் கோவில்களையெல்லாம் யோசியா தகர்த்து, பெத்தேலிலே தான் செய்த செய்கைகளின்படியே அவைகளுக்குச் செய்த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க்குக் கோபமுண்டாக்க இஸ்ரவேலின் ராஜாக்கள் சமாரியாவின் பட்டணங்களில் உண்டாக்கியிருந்த மேடைகளின் கோவில்களையெல்லாம் யோசியா தகர்த்து, பெத்தேலிலே தான் செய்த செய்கைகளின்படியே அவைகளுக்குச் செய்த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்விடங்களில் இருக்கிற மேடைகளின் ஆசாரியர்களையெல்லாம் பலிபீடங்களின்மேல் கொன்றுபோட்டு, அவைகளின்மேல் மனுஷரின் எலும்புகளைச் சுட்டெரித்து, எருசலேமுக்குத் திரும்பி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்விடங்களில் இருக்கிற மேடைகளின் ஆசாரியர்களையெல்லாம் பலிபீடங்களின்மேல் கொன்றுபோட்டு, அவைகளின்மேல் மனுஷரின் எலும்புகளைச் சுட்டெரித்து, எருசலேமுக்குத் திரும்பி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ராஜா: இந்த உடன்படிக்கையின் புஸ்தகத்தில் எழுதியிருக்கிறபடியே உங்கள் தேவனாகிய கர்த்தருக்குப் பஸ்காவை ஆசரியுங்கள் என்று சகல ஜனங்களுக்கும் கட்டளையிட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ராஜா: இந்த உடன்படிக்கையின் புஸ்தகத்தில் எழுதியிருக்கிறபடியே உங்கள் தேவனாகிய கர்த்தருக்குப் பஸ்காவை ஆசரியுங்கள் என்று சகல ஜனங்களுக்கும் கட்டளையிட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ை நியாயம் விசாரித்த நியாயாதிபதிகளின் நாட்கள் தொடங்கி, இஸ்ரவேலின் ராஜாக்கள் யூதாவின் ராஜாக்கள் ஆகிய அவர்களுடைய சகல நாட்களிலும் இந்தப் பஸ்காவைப்போல் பஸ்கா ஆசரிக்கப்படவில்லை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ை நியாயம் விசாரித்த நியாயாதிபதிகளின் நாட்கள் தொடங்கி, இஸ்ரவேலின் ராஜாக்கள் யூதாவின் ராஜாக்கள் ஆகிய அவர்களுடைய சகல நாட்களிலும் இந்தப் பஸ்காவைப்போல் பஸ்கா ஆசரிக்கப்படவில்லை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வாகிய யோசியாவின் பதினெட்டாம் வருஷத்திலே கர்த்தருக்கு இந்தப் பஸ்கா எருசலேமிலே ஆசரிக்கப் பட்ட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ாரியனாகிய இல்க்கியா கர்த்தருடைய ஆலயத்தில் கண்டெடுத்த புஸ்தகத்தில் எழுதியிருக்கிற நியாயப்பிரமாணத்தின் வார்த்தைகளை நிறைவேற்றும்படிக்கு, யோசியா அஞ்சனக்காரரையும், குறிசொல்லுகிறவர்களையும், சுரூபங்களையும் நரகலான விக்கிரகங்களையும், யூதாதேசத்திலும் எருசலேமிலும் காணப்பட்ட எல்லா அருவருப்புகளையும் நிர்மூலமாக்கி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ாரியனாகிய இல்க்கியா கர்த்தருடைய ஆலயத்தில் கண்டெடுத்த புஸ்தகத்தில் எழுதியிருக்கிற நியாயப்பிரமாணத்தின் வார்த்தைகளை நிறைவேற்றும்படிக்கு, யோசியா அஞ்சனக்காரரையும், குறிசொல்லுகிறவர்களையும், சுரூபங்களையும் நரகலான விக்கிரகங்களையும், யூதாதேசத்திலும் எருசலேமிலும் காணப்பட்ட எல்லா அருவருப்புகளையும் நிர்மூலமாக்கி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ாரியனாகிய இல்க்கியா கர்த்தருடைய ஆலயத்தில் கண்டெடுத்த புஸ்தகத்தில் எழுதியிருக்கிற நியாயப்பிரமாணத்தின் வார்த்தைகளை நிறைவேற்றும்படிக்கு, யோசியா அஞ்சனக்காரரையும், குறிசொல்லுகிறவர்களையும், சுரூபங்களையும் நரகலான விக்கிரகங்களையும், யூதாதேசத்திலும் எருசலேமிலும் காணப்பட்ட எல்லா அருவருப்புகளையும் நிர்மூலமாக்கி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ாரியனாகிய இல்க்கியா கர்த்தருடைய ஆலயத்தில் கண்டெடுத்த புஸ்தகத்தில் எழுதியிருக்கிற நியாயப்பிரமாணத்தின் வார்த்தைகளை நிறைவேற்றும்படிக்கு, யோசியா அஞ்சனக்காரரையும், குறிசொல்லுகிறவர்களையும், சுரூபங்களையும் நரகலான விக்கிரகங்களையும், யூதாதேசத்திலும் எருசலேமிலும் காணப்பட்ட எல்லா அருவருப்புகளையும் நிர்மூலமாக்கின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ிடத்துக்குத் தன் முழு இருதயத்தோடும் தன் முழு ஆத்துமாவோடும் தன் முழு பலத்தோடும் மோசேயின் நியாயப்பிரமாணத்திற்கு ஏற்றபடியெல்லாம் செய்ய மனதைச் சாய்த்தான்; அவனைப் போலொத்த ராஜா அவனுக்குமுன் இருந்ததுமில்லை, அவனுக்குப்பின் எழும்பினதுமில்லை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ிடத்துக்குத் தன் முழு இருதயத்தோடும் தன் முழு ஆத்துமாவோடும் தன் முழு பலத்தோடும் மோசேயின் நியாயப்பிரமாணத்திற்கு ஏற்றபடியெல்லாம் செய்ய மனதைச் சாய்த்தான்; அவனைப் போலொத்த ராஜா அவனுக்குமுன் இருந்ததுமில்லை, அவனுக்குப்பின் எழும்பினதுமில்லை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ிடத்துக்குத் தன் முழு இருதயத்தோடும் தன் முழு ஆத்துமாவோடும் தன் முழு பலத்தோடும் மோசேயின் நியாயப்பிரமாணத்திற்கு ஏற்றபடியெல்லாம் செய்ய மனதைச் சாய்த்தான்; அவனைப் போலொத்த ராஜா அவனுக்குமுன் இருந்ததுமில்லை, அவனுக்குப்பின் எழும்பினதுமில்லை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ிலும், மனாசே கர்த்தருக்கு கோபமுண்டாக்கின சகல காரியங்களினிமித்தமும் அவர் யூதாவின்மேல் கொண்ட தம்முடைய மகா கோபத்தின் உக்கிரத்தை விட்டுத் திரும்பாமல்: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ிலும், மனாசே கர்த்தருக்கு கோபமுண்டாக்கின சகல காரியங்களினிமித்தமும் அவர் யூதாவின்மேல் கொண்ட தம்முடைய மகா கோபத்தின் உக்கிரத்தை விட்டுத் திரும்பாமல்: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இஸ்ரவேலைத் தள்ளிவிட்டது போல யூதாவையும் என் முகத்தை விட்டுத் தள்ளி, நான் தெரிந்துகொண்ட இந்த எருசலேம் நகரத்தையும், என் நாமம் விளங்கும் என்று நான் சொன்ன ஆலயத்தையும் வெறுத்துவிடுவேன் என்று கர்த்தர் சொன்ன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இஸ்ரவேலைத் தள்ளிவிட்டது போல யூதாவையும் என் முகத்தை விட்டுத் தள்ளி, நான் தெரிந்துகொண்ட இந்த எருசலேம் நகரத்தையும், என் நாமம் விளங்கும் என்று நான் சொன்ன ஆலயத்தையும் வெறுத்துவிடுவேன் என்று கர்த்தர் சொன்ன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இஸ்ரவேலைத் தள்ளிவிட்டது போல யூதாவையும் என் முகத்தை விட்டுத் தள்ளி, நான் தெரிந்துகொண்ட இந்த எருசலேம் நகரத்தையும், என் நாமம் விளங்கும் என்று நான் சொன்ன ஆலயத்தையும் வெறுத்துவிடுவேன் என்று கர்த்தர் சொன்ன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ோசியாவ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ோசியாவ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நாட்களில் எகிப்தின் ராஜாவாகிய பார்வோன்நேகோ அசீரியா ராஜாவுக்கு விரோதமாய் ஐபிராத்து நதிக்குப் போகிறபோது ராஜாவாகிய யோசியா அவனுக்கு எதிராகப் புறப்பட்டான்; பார்வோன்நேகோ அவனை மெகிதோவிலே கண்டபோது, அவனைக் கொன்று போட்ட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நாட்களில் எகிப்தின் ராஜாவாகிய பார்வோன்நேகோ அசீரியா ராஜாவுக்கு விரோதமாய் ஐபிராத்து நதிக்குப் போகிறபோது ராஜாவாகிய யோசியா அவனுக்கு எதிராகப் புறப்பட்டான்; பார்வோன்நேகோ அவனை மெகிதோவிலே கண்டபோது, அவனைக் கொன்று போட்ட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ரணமடைந்த அவனை அவனுடைய ஊழியக்காரர் ரதத்தின்மேல் ஏற்றி, மெகிதோவிலிருந்து எருசலேமுக்குக் கொண்டுவந்து, அவனை அவன் கல்லறையில் அடக்கம்பண்ணினார்கள்; அப்பொழுது தேசத்தின் ஜனங்கள் யோசியாவின் குமாரனாகிய யோவாகாசை அழைத்து, அவனை அபிஷேகம்பண்ணி, அவன் தகப்பன் ஸ்தானத்தில் அவனை ராஜாவாக்கின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ரணமடைந்த அவனை அவனுடைய ஊழியக்காரர் ரதத்தின்மேல் ஏற்றி, மெகிதோவிலிருந்து எருசலேமுக்குக் கொண்டுவந்து, அவனை அவன் கல்லறையில் அடக்கம்பண்ணினார்கள்; அப்பொழுது தேசத்தின் ஜனங்கள் யோசியாவின் குமாரனாகிய யோவாகாசை அழைத்து, அவனை அபிஷேகம்பண்ணி, அவன் தகப்பன் ஸ்தானத்தில் அவனை ராஜாவாக்கின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ரணமடைந்த அவனை அவனுடைய ஊழியக்காரர் ரதத்தின்மேல் ஏற்றி, மெகிதோவிலிருந்து எருசலேமுக்குக் கொண்டுவந்து, அவனை அவன் கல்லறையில் அடக்கம்பண்ணினார்கள்; அப்பொழுது தேசத்தின் ஜனங்கள் யோசியாவின் குமாரனாகிய யோவாகாசை அழைத்து, அவனை அபிஷேகம்பண்ணி, அவன் தகப்பன் ஸ்தானத்தில் அவனை ராஜாவாக்கின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வாகாஸ் ராஜாவாகிறபோது இருபத்துமூன்று வயதாயிருந்து, மூன்று மாதம் எருசலேமில் அரசாண்டான்; லிப்னா ஊரானாகிய எரேமியாவின் குமாரத்தியான அவன் தாயின்பேர் அமுத்தா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வாகாஸ் ராஜாவாகிறபோது இருபத்துமூன்று வயதாயிருந்து, மூன்று மாதம் எருசலேமில் அரசாண்டான்; லிப்னா ஊரானாகிய எரேமியாவின் குமாரத்தியான அவன் தாயின்பேர் அமுத்தா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தன் பிதாக்கள் செய்தபடிய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எருசலேமில் அரசாளாதபடிக்கு, பார்வோன்நேகோ அவனை ஆமாத் தேசமான ரிப்லாவிலே பிடித்துக் கட்டுவித்து, தேசத்தின்மேல் நூறு தாலந்து வெள்ளியையும் ஒரு தாலந்து பொன்னையும் அபராதமாகச் சுமத்தி,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எருசலேமில் அரசாளாதபடிக்கு, பார்வோன்நேகோ அவனை ஆமாத் தேசமான ரிப்லாவிலே பிடித்துக் கட்டுவித்து, தேசத்தின்மேல் நூறு தாலந்து வெள்ளியையும் ஒரு தாலந்து பொன்னையும் அபராதமாகச் சுமத்தி,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ோசியாவின் குமாரனாகிய எலியாக்கீமை அவன் தகப்பனாகிய யோசியாவின் ஸ்தானத்தில் ராஜாவாக வைத்து, அவன் பேரை யோயாக்கீம் என்று மாற்றி, யோவாகாசைக் கொண்டுபோய் விட்டான்; இவன் எகிப்திலே போய் அங்கே மரணமடைந்த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ோசியாவின் குமாரனாகிய எலியாக்கீமை அவன் தகப்பனாகிய யோசியாவின் ஸ்தானத்தில் ராஜாவாக வைத்து, அவன் பேரை யோயாக்கீம் என்று மாற்றி, யோவாகாசைக் கொண்டுபோய் விட்டான்; இவன் எகிப்திலே போய் அங்கே மரணமடைந்த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ோசியாவின் குமாரனாகிய எலியாக்கீமை அவன் தகப்பனாகிய யோசியாவின் ஸ்தானத்தில் ராஜாவாக வைத்து, அவன் பேரை யோயாக்கீம் என்று மாற்றி, யோவாகாசைக் கொண்டுபோய் விட்டான்; இவன் எகிப்திலே போய் அங்கே மரணமடைந்த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ந்த வெள்ளியையும் பொன்னையும் யோயாக்கீம் பார்வோனுக்குக் கொடுத்தான்; ஆனாலும் பார்வோனுடைய கட்டளையின்படி அந்தப் பணத்தைக் கொடுக்கும்டி அவன் தேசத்தை மதிப்பிட்டு, அவரவர் மதிப்பின்படி அந்த வெள்ளியையும் பொன்னையும் பாரவோன் நேகோவுக்குக் கொடுக்கத்தக்கதாக தேசத்து ஜனங்களின் கையிலே தண்டின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ந்த வெள்ளியையும் பொன்னையும் யோயாக்கீம் பார்வோனுக்குக் கொடுத்தான்; ஆனாலும் பார்வோனுடைய கட்டளையின்படி அந்தப் பணத்தைக் கொடுக்கும்டி அவன் தேசத்தை மதிப்பிட்டு, அவரவர் மதிப்பின்படி அந்த வெள்ளியையும் பொன்னையும் பாரவோன் நேகோவுக்குக் கொடுக்கத்தக்கதாக தேசத்து ஜனங்களின் கையிலே தண்டினா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ந்த வெள்ளியையும் பொன்னையும் யோயாக்கீம் பார்வோனுக்குக் கொடுத்தான்; ஆனாலும் பார்வோனுடைய கட்டளையின்படி அந்தப் பணத்தைக் கொடுக்கும்டி அவன் தேசத்தை மதிப்பிட்டு, அவரவர் மதிப்பின்படி அந்த வெள்ளியையும் பொன்னையும் பாரவோன் நேகோவுக்குக் கொடுக்கத்தக்கதாக தேசத்து ஜனங்களின் கையிலே தண்டின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யாக்கீம் ராஜாவாகிறபோது இருபத்தைந்து வயதாயிருந்து, பதினொருவருஷம் எருசலேமில் அரசாண்டான்; ரூமா ஊரானாகிய பெதாயாமின் குமாரத்தியாகிய அவன் தாயின்பேர் செபுதா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யாக்கீம் ராஜாவாகிறபோது இருபத்தைந்து வயதாயிருந்து, பதினொருவருஷம் எருசலேமில் அரசாண்டான்; ரூமா ஊரானாகிய பெதாயாமின் குமாரத்தியாகிய அவன் தாயின்பேர் செபுதா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் தன் பிதாக்கள் செய்தபடிய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0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രാജാവു ആളയച്ചു; അവർ യെഹൂദയിലും യെരൂശലേമിലുമുള്ള എല്ലാ മൂപ്പന്മാരെയും അവന്റ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ിവരു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രാജാവും സകലയെഹൂദാപുരുഷന്മാരും യെരൂശലേമിലെ സകലനിവാസികളും പുരോഹിതന്മാരും പ്രവാചകന്മാരും ആബാലവൃദ്ധ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മൊക്കെയും യഹോവയുടെ ആലയത്തിലേക്കു ചെന്നു; യഹോവയുടെ ആലയത്തിൽവെച്ചു കണ്ടുകിട്ടിയ നിയമപുസ്തകത്ത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ക്യങ്ങളെയെല്ലാം അവർ കേൾക്കെ അവൻ വാ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രാജാവു തൂണിന്നരികെ നിന്നുംകൊണ്ടു താൻ യഹോവയെ അനുസരിച്ചുനടക്കയും അവന്റെ കല്പനകളും സാക്ഷ്യ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ട്ടങ്ങളും പൂർണ്ണഹൃദയത്തോടും പൂർണ്ണമനസ്സോടുംകൂടെ പ്രമാണിക്കയും ഈ പുസ്തകത്തിൽ എഴുതിയി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യമത്തിന്റെ വാക്യങ്ങൾ നിവർത്തിക്കയും ചെയ്യാമെന്നു യഹോവയുടെ മുമ്പാകെ ഒരു നിയമം ചെയ്തു. ജനമൊക്കെയും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യമത്തിൽ യോജ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രാജാവു മഹാപുരോഹിതനായ ഹിൽക്കീയാവോടും രണ്ടാം തരത്തിലുള്ള പുരോഹിതന്മാരോടും വാതിൽ കാക്കുന്നവരോ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ലിന്നും അശേരെക്കും ആകാശത്തിലെ സർവ്വസൈന്യത്തിന്നും വേണ്ടി ഉണ്ടാക്കിയ ഉപകരണങ്ങളൊക്കെയും യഹോ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്ദിരത്തിൽനിന്നു പുറത്തു കൊണ്ടുപോകുവാൻ കല്പിച്ചു; യെരൂശലേമിന്നു പുറത്തു കിദ്രോൻ പ്രദേശത്തുവെ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യെ ചുട്ടു, ചാരം ബേഥേലിലേക്കു കൊണ്ട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െഹൂദാപട്ടണങ്ങളിലും യെരൂശലേമിന്റെ ചുറ്റിലുമുള്ള പൂജാഗിരികളിൽ ധൂപം കാട്ടുവാൻ യെഹൂദാരാജാക്ക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യമിച്ചിരുന്ന പൂജാഗിരികളെയും ബാലിന്നും സൂര്യന്നും ചന്ദ്രന്നും ഗ്രഹങ്ങൾക്കും ആകാശത്ത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ർവ്വസൈന്യത്തിന്നും ധൂപം കാട്ടിയവരെയും അവൻ നീക്ക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ശേരാപ്രതിഷ്ഠയെയും അവൻ യഹോവയുടെ ആലയത്തിൽനിന്നു യെരൂശലേമിന്നു പുറത്തു കിദ്രോൻ തോട്ടിങ്ക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ചെന്നു കിദ്രോൻ താഴ്വീതിയിൽവെച്ചു ചുട്ടുപൊടിയാക്കി പൊടി സാമാന്യജനത്തിന്റെ ശവക്കുഴികളിന്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്ട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സ്ത്രീകൾ അശേരെക്കു കൂടാരശീലകൾ നെയ്ത ഇടങ്ങളായി യഹോവയുടെ ആലയത്തിങ്കലുള്ള പുരുഷമൈഥുനക്ക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ടുകളെയും അവൻ ഇട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ൻ യെഹൂദാപട്ടണങ്ങളിൽനിന്നു സകല പുരോഹിതന്മാരെയും വരുത്തി, ഗേബമുതൽ ബേർ-ശേബവരെ പുരോഹിതന്മാർ ധൂ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ട്ടിയിരുന്ന പൂജാഗിരികളെ അശുദ്ധമാക്കി, പട്ടണവാതിൽപ്രവേശനത്തിങ്കൽ ഇടത്തുഭാഗത്തു നഗരാധിപതിയ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ോശുവയുടെ വാതിൽക്കലുള്ള പടിവാതിലുകളുടെ പൂജാഗിരികളെയും അവൻ ഇട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െരൂശലേമിന്നെതിരെ നാശപർവ്വതത്തിന്റെ വലത്തു ഭാഗത്തു യിസ്രായേൽരാജാവായ ശലോമോൻ സീദോന്യ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്ളേച്ഛബിംബമായ അസ്തോരെത്തിന്നും മോവാബ്യരുടെ മ്ളേച്ഛബിംബമായ കെമോശിന്നും അമ്മോന്യരുടെ മ്ളേച്ഛബിംബ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ൽക്കോമിന്നും പണിതിരുന്ന പൂജാഗിരികളെയും രാജാവു അശുദ്ധമ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എന്നാൽ പൂജാഗിരിപുരോഹിതന്മാർ യെരൂശലേമിലുള്ള യഹോവയുടെ യാഗപീഠത്തിങ്കൽ കയറിയില്ല; അവർ ത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ോദരന്മാരുടെ കൂട്ടത്തിൽ പുളിപ്പില്ലാത്ത അപ്പം തിന്നതേയുള്ള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ൻ വിഗ്രഹസ്തംഭങ്ങളെ തകർത്തു അശേരാപ്രതിഷ്ഠകളെ വെട്ടിക്കളഞ്ഞു, അവ നിന്നിരുന്ന സ്ഥല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ുഷ്യാസ്ഥികൾകൊണ്ടു നിറ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ആരും തന്റെ മകനെയോ മകളെയോ മോലെക്കിന്നു അഗ്നിപ്രവേശം ചെയ്യിക്കാതിരി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െൻ-ഹിന്നോംതാഴ്വരയിലെ ദഹനസ്ഥലവും അവൻ അശുദ്ധമ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ത്രയുമല്ല, യിസ്രായേലിനെക്കൊണ്ടു പാപം ചെയ്യിച്ച നെബാത്തിന്റെ മകനായ യൊരോബെയാം ബേഥേല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ിയിരുന്ന യാഗപീഠവും പൂജാഗിരിയും അവൻ ഇടിച്ചുകളഞ്ഞു; പൂജാഗിരി അവൻ ചുട്ടു പൊടിയാക്ക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ശേരാപ്രതിഷ്ഠയും ചുട്ട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ഹോവയുടെ ആലയത്തിലേക്കുള്ള പ്രവേശനത്തിങ്കൽ വളപ്പിന്നകത്തുള്ള നാഥാൻ-മേലെക്ക് എന്ന ഷണ്ഡ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െക്കരികെ യെഹൂദാരാജാക്കന്മാർ സൂര്യന്നു പ്രതിഷ്ഠിച്ചിരുന്ന അശ്വബിംബങ്ങളെ അവൻ നീക്കി, സൂര്യരഥ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യിലിട്ടു ചുട്ട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എന്നാൽ യോശീയാവു തിരിഞ്ഞു നോക്കിയപ്പോൾ അവിടെ മലയിൽ ഉണ്ടായിരുന്ന കല്ലറകൾ കണ്ടിട്ടു ആളയ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ലറകളിൽനിന്നു അസ്ഥികളെ എടുപ്പിച്ചു, ഈ കാര്യം മുന്നറിയിച്ചിരുന്ന ദൈവപുരുഷൻ പ്രസ്താവിച്ച യഹോ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ചനപ്രകാരം ആ യാഗപീഠത്തിന്മേൽ ഇട്ടു ചുട്ടു അതു അശുദ്ധമാക്ക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െഹൂദാരാജാക്കന്മാർ ആഹാസിന്റെ മാളികയുടെ മേൽപുരയിൽ ഉണ്ടാക്കിയിരുന്ന ബലിപീഠങ്ങളെയും മനശ്ശെ യഹോ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ലയത്തിന്റെ രണ്ടു പ്രാകാരങ്ങളിലും ഉണ്ടാക്കിയിരുന്ന ബലിപീഠങ്ങളെയും രാജാവു തകർത്തു അവിടെനിന്നു നീക്ക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യുടെ പൊടി കിദ്രോൻ തോട്ടിൽ ഇട്ട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ഞാൻ കാണുന്ന ആ ജ്ഞാപകസ്തംഭം എന്തു എന്നു അവൻ ചോദിച്ചു. അതിന്നു ആ പട്ടണക്കാർ അവനോടു: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ൂദയിൽനിന്നു വരികയും നീ ചെയ്തിരിക്കുന്ന കാര്യങ്ങളെ ബേഥേലിലെ യാഗപീഠത്തെക്കുറിച്ചു മുന്നറിയ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 ദൈവ പുരുഷന്റെ കല്ലറയാ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പ്പോൾ അവൻ: അതു ഇരിക്കട്ടെ; അവന്റെ അസ്ഥികളെ ആരും അനക്കരുതു എന്നു കല്പിച്ചു. അങ്ങനെ അവർ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സ്ഥികളെയും ശമർയ്യയിൽനിന്നു വന്ന പ്രവാചകന്റെ അസ്ഥികളെയും വിട്ടേച്ച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യഹോവയെ കോപിപ്പിക്കേണ്ടതിന്നു യിസ്രായേൽരാജാക്കന്മാർ ശമർയ്യാപട്ടണങ്ങളിൽ ഉണ്ടാക്കിയിര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പൂജാഗിരിക്ഷേത്രങ്ങളെയും യോശീയാവു നീക്കിക്കളഞ്ഞു ബേഥേലിൽ അവൻ ചെയ്തതുപോലെയൊക്കെയും അവയോട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ൻ അവിടെയുള്ള പൂജാഗിരിപുരോഹിതന്മാരെയൊക്കെയും ബലിപീഠങ്ങളിന്മേൽ വെട്ടിക്കൊല്ലിക്കയും അവയുടെ 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ുഷ്യാസ്ഥികൾ ചുടുകയും ചെയ്തിട്ടു യെരൂശലേമിലകൂ മടങ്ങിപ്പോ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നന്തരം രാജാവു സകലജനത്തോടും: ഈ നിയമപുസ്കത്തിൽ എഴുതിയിരിക്കുന്ന പ്രകാരം നിങ്ങളുടെ ദൈവ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െക്കു പെസഹ ആചരിപ്പിൻ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ിസ്രായേലിന്നു ന്യായപാലനം ചെയ്തിരുന്ന ന്യായാധിപന്മാരുടെ കാലം മുതല്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രാജാക്കന്മാരുടെയും യെഹൂദാരാജാക്കന്മാരുടെയും കാലത്തും ഇതുപോലെ ഒരു പെസഹ ആചരിച്ചി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യോശീയാരാജാവിന്റെ പതിനെട്ടാം ആണ്ടിൽ യെരൂശലേമിൽ യഹോവെക്കു ഈ പെസഹ ആച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ഹിൽക്കീയാപുരോഹിതൻ യഹോവയുടെ ആലയത്തിൽ കണ്ടെത്തിയ പുസ്തകത്തിൽ എഴുതിയിരുന്ന ന്യായപ്രാമണ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ക്യങ്ങളെ നിവർത്തിപ്പാൻ തക്കവണ്ണം യോശീയാവു വെളിച്ചപ്പാടന്മാരെയും ലക്ഷണം പറയുന്നവ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ൃഹബിംബങ്ങളെയും മറ്റുവിഗ്രഹങ്ങളെയും യെഹൂദാദേശത്തും യെരൂശലേമിലും കണ്ട സകലമ്ളേച്ഛതകളെയും അശേ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ശിപ്പ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വനെപ്പോലെ പൂർണ്ണ ഹൃദയത്തോടും പൂർണ്ണമനസ്സോടും പൂർണ്ണശക്തിയോടും കൂടെ മോശെയുടെ ന്യായപ്രമാ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കാരമൊക്കെയും യഹോവയിങ്കലേക്കു തിരിഞ്ഞ ഒരു രാജാവു മുമ്പുണ്ടായിട്ടില്ല, പിമ്പു ഒരുത്ത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ന്നേറ്റിട്ട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എങ്കിലും മനശ്ശെ യഹോവയെ കോപിപ്പിച്ച സകലകോപഹേതുക്കളും നിമിത്തം യെഹൂദയുടെ നേരെ ജ്വലിച്ച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ാകോപത്തിന്റെ ഉഗ്രതയെ യഹോവ വിട്ടുമാറാതെ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ഞാൻ യിസ്രായേലിനെ നീക്കിക്കളഞ്ഞതുപോലെ യെഹൂദയെയും എന്റെ സന്നിധിയിൽനിന്നു നീക്കുകയ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ഞ്ഞെടുത്ത ഈ യെരൂശലേം നഗരത്തെയും എന്റെ നാമം അവിടെ ഇരിക്കും എന്നു ഞാൻ അരുളിച്ചെയ്ത ആലയത്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്യജിച്ചുകളകയും ചെയ്യും എന്നു യഹോവ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യോശീയാവിന്റെ മറ്റുള്ള വൃത്താന്തങ്ങളും അവൻ ചെയ്തതൊക്കെയും യെഹൂദാരാജാക്ക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ൃത്താന്തപുസ്തകത്തിൽ 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വന്റെ കാലത്തു മിസ്രയീംരാജാവായ ഫറവോൻ-നെഖോ അശ്ശൂർരാജാവിന്റെ നേരെ ഫ്രാത്ത് നദിക്കു പുറപ്പെട്ട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ോശീയാരാജാവു അവന്റെ നേരെ ചെന്നു; അവൻ അവനെ കണ്ടിട്ടു മെഗിദ്ദോവിൽവെച്ചു കൊന്ന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വന്റെ ഭൃത്യന്മാർ മരിച്ചുപോയവനെ രഥത്തിൽ കയറ്റി മെഗിദ്ദോവിൽനിന്നു യെരൂശലേമിലേക്കു കൊണ്ടു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സ്വന്തകല്ലറയിൽ അടക്കം ചെയ്തു. പിന്നെ ദേശത്തെ ജനം യോശീയാവിന്റെ മകനായ യെഹോവാഹാസ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ിക്കൊണ്ടു വന്നു അഭിഷേകം കഴിപ്പിച്ചു അവന്റെ അപ്പന്നുപകരം രാജാവ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യെഹോവാഹാസ് വാഴ്ചതുടങ്ങിയപ്പോൾ അവന്നു ഇരുപത്തിമൂന്നു വയസ്സായിരുന്നു; അവൻ മൂന്നു മാസം യെരൂശലേമ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ണു. അവന്റെ അമ്മെക്കു ഹമൂതൽ എന്നു പേർ; അവൾ ലിബ്നക്കാരനായ യിരെമ്യാവിന്റെ മകൾ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വൻ തന്റെ പിതാക്കന്മാർ ചെയ്തതുപോലെ ഒക്കെയും യഹോവെക്കു അനിഷ്ടമായുള്ളതു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അവൻ യെരൂശലേമിൽ വാഴാതിരിക്കേണ്ടതിന്നു ഫറവോൻ-നെഖോ ഹമാത്ത് ദേശത്തിലെ രിബ്ളയിൽവെച്ചു അവനെ ബന്ധിച്ച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ത്തിന്നു നൂറു താലന്തു വെള്ളിയും ഒരു താലന്തു പൊന്നും പിഴ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ഫറവോൻ-നെഖോ യോശീയാവിന്റെ മകനായ എല്യാക്കീമിനെ അവന്റെ അപ്പനായ യോശീയാവിന്നു പകരം രാജാവാക്കി;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ർ യെഹോയാക്കീം എന്നു മാറ്റി; യെഹോവാഹാസിനെ അവൻ കൊണ്ടുപോയി; അവൻ മിസ്രയീമിൽ ചെന്നു അവിടെവെ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ിച്ച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ആ വെള്ളിയും പൊന്നും യെഹോയാക്കീം ഫറവോന്നു കൊടുത്തു; എന്നാൽ ഫറവോന്റെ കല്പനപ്രകാരം വെള്ള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ക്കേണ്ടതിന്നു അവൻ ദേശത്തു വരിയിട്ടു; അവൻ ദേശത്തെ ജനത്തിൽ ഓരോരുത്തന്റെയും പേരിൽ വരിയിട്ടതുപോ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ിയും പൊന്നും അവരവരോടു പിരിച്ചെടുത്തു ഫറവോൻ-നെഖോവിന്നു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യെഹോയാക്കീം വാഴ്ചതുടങ്ങിയപ്പോൾ അവന്നു ഇരുപത്തഞ്ചു വയസ്സായിരുന്നു; അവൻ പതിനൊന്നു സംവത്സ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ൂശലേമിൽ വാണു. അവന്റെ അമ്മെക്കു സെബീദാ എന്നു പേർ; അവൾ രൂമക്കാരനായ പെദായാവിന്റെ മകൾ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അവൻ തന്റെ പിതാക്കന്മാർ ചെയ്തതുപോലെ ഒക്കെയും യഹോവെക്കു അനിഷ്ടമായുള്ളതു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2026-10-20T03:43:39Z</dcterms:created>
  <dcterms:modified xsi:type="dcterms:W3CDTF">2026-10-20T03:43:39Z</dcterms:modified>
  <dc:title>2 രാജാക്കന്മാർ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